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10287000" cx="18288000"/>
  <p:notesSz cx="6858000" cy="9144000"/>
  <p:embeddedFontLst>
    <p:embeddedFont>
      <p:font typeface="Sarabun ExtraBold"/>
      <p:bold r:id="rId48"/>
      <p:boldItalic r:id="rId49"/>
    </p:embeddedFont>
    <p:embeddedFont>
      <p:font typeface="Sarabun"/>
      <p:regular r:id="rId50"/>
      <p:bold r:id="rId51"/>
      <p:italic r:id="rId52"/>
      <p:boldItalic r:id="rId53"/>
    </p:embeddedFont>
    <p:embeddedFont>
      <p:font typeface="Proxima Nova"/>
      <p:regular r:id="rId54"/>
      <p:bold r:id="rId55"/>
      <p:italic r:id="rId56"/>
      <p:boldItalic r:id="rId57"/>
    </p:embeddedFont>
    <p:embeddedFont>
      <p:font typeface="Roboto Medium"/>
      <p:regular r:id="rId58"/>
      <p:bold r:id="rId59"/>
      <p:italic r:id="rId60"/>
      <p:boldItalic r:id="rId61"/>
    </p:embeddedFont>
    <p:embeddedFont>
      <p:font typeface="Amatic SC"/>
      <p:regular r:id="rId62"/>
      <p:bold r:id="rId63"/>
    </p:embeddedFont>
    <p:embeddedFont>
      <p:font typeface="Montserrat"/>
      <p:regular r:id="rId64"/>
      <p:bold r:id="rId65"/>
      <p:italic r:id="rId66"/>
      <p:boldItalic r:id="rId67"/>
    </p:embeddedFont>
    <p:embeddedFont>
      <p:font typeface="Alata"/>
      <p:regular r:id="rId68"/>
    </p:embeddedFont>
    <p:embeddedFont>
      <p:font typeface="Proxima Nova Semibold"/>
      <p:regular r:id="rId69"/>
      <p:bold r:id="rId70"/>
      <p:boldItalic r:id="rId71"/>
    </p:embeddedFont>
    <p:embeddedFont>
      <p:font typeface="Lexend Deca Black"/>
      <p:bold r:id="rId72"/>
    </p:embeddedFont>
    <p:embeddedFont>
      <p:font typeface="PT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guide id="2" pos="57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F9A2CC-9372-46FA-9154-14292A057334}">
  <a:tblStyle styleId="{82F9A2CC-9372-46FA-9154-14292A057334}"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FCC2F8-3C52-469C-A6C9-6508374DE4D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arabunExtraBold-bold.fntdata"/><Relationship Id="rId47" Type="http://schemas.openxmlformats.org/officeDocument/2006/relationships/slide" Target="slides/slide40.xml"/><Relationship Id="rId49" Type="http://schemas.openxmlformats.org/officeDocument/2006/relationships/font" Target="fonts/SarabunExtra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TSans-regular.fntdata"/><Relationship Id="rId72" Type="http://schemas.openxmlformats.org/officeDocument/2006/relationships/font" Target="fonts/LexendDecaBlack-bold.fntdata"/><Relationship Id="rId31" Type="http://schemas.openxmlformats.org/officeDocument/2006/relationships/slide" Target="slides/slide24.xml"/><Relationship Id="rId75" Type="http://schemas.openxmlformats.org/officeDocument/2006/relationships/font" Target="fonts/PTSans-italic.fntdata"/><Relationship Id="rId30" Type="http://schemas.openxmlformats.org/officeDocument/2006/relationships/slide" Target="slides/slide23.xml"/><Relationship Id="rId74" Type="http://schemas.openxmlformats.org/officeDocument/2006/relationships/font" Target="fonts/PTSans-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PTSans-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3.xml"/><Relationship Id="rId64" Type="http://schemas.openxmlformats.org/officeDocument/2006/relationships/font" Target="fonts/Montserrat-regular.fntdata"/><Relationship Id="rId63" Type="http://schemas.openxmlformats.org/officeDocument/2006/relationships/font" Target="fonts/AmaticSC-bold.fntdata"/><Relationship Id="rId22" Type="http://schemas.openxmlformats.org/officeDocument/2006/relationships/slide" Target="slides/slide15.xml"/><Relationship Id="rId66" Type="http://schemas.openxmlformats.org/officeDocument/2006/relationships/font" Target="fonts/Montserrat-italic.fntdata"/><Relationship Id="rId21" Type="http://schemas.openxmlformats.org/officeDocument/2006/relationships/slide" Target="slides/slide14.xml"/><Relationship Id="rId65" Type="http://schemas.openxmlformats.org/officeDocument/2006/relationships/font" Target="fonts/Montserrat-bold.fntdata"/><Relationship Id="rId24" Type="http://schemas.openxmlformats.org/officeDocument/2006/relationships/slide" Target="slides/slide17.xml"/><Relationship Id="rId68" Type="http://schemas.openxmlformats.org/officeDocument/2006/relationships/font" Target="fonts/Alata-regular.fntdata"/><Relationship Id="rId23" Type="http://schemas.openxmlformats.org/officeDocument/2006/relationships/slide" Target="slides/slide16.xml"/><Relationship Id="rId67" Type="http://schemas.openxmlformats.org/officeDocument/2006/relationships/font" Target="fonts/Montserrat-boldItalic.fntdata"/><Relationship Id="rId60" Type="http://schemas.openxmlformats.org/officeDocument/2006/relationships/font" Target="fonts/RobotoMedium-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arabun-bold.fntdata"/><Relationship Id="rId50" Type="http://schemas.openxmlformats.org/officeDocument/2006/relationships/font" Target="fonts/Sarabun-regular.fntdata"/><Relationship Id="rId53" Type="http://schemas.openxmlformats.org/officeDocument/2006/relationships/font" Target="fonts/Sarabun-boldItalic.fntdata"/><Relationship Id="rId52" Type="http://schemas.openxmlformats.org/officeDocument/2006/relationships/font" Target="fonts/Sarabun-italic.fntdata"/><Relationship Id="rId11" Type="http://schemas.openxmlformats.org/officeDocument/2006/relationships/slide" Target="slides/slide4.xml"/><Relationship Id="rId55" Type="http://schemas.openxmlformats.org/officeDocument/2006/relationships/font" Target="fonts/ProximaNova-bold.fntdata"/><Relationship Id="rId10" Type="http://schemas.openxmlformats.org/officeDocument/2006/relationships/slide" Target="slides/slide3.xml"/><Relationship Id="rId54" Type="http://schemas.openxmlformats.org/officeDocument/2006/relationships/font" Target="fonts/ProximaNova-regular.fntdata"/><Relationship Id="rId13" Type="http://schemas.openxmlformats.org/officeDocument/2006/relationships/slide" Target="slides/slide6.xml"/><Relationship Id="rId57" Type="http://schemas.openxmlformats.org/officeDocument/2006/relationships/font" Target="fonts/ProximaNova-boldItalic.fntdata"/><Relationship Id="rId12" Type="http://schemas.openxmlformats.org/officeDocument/2006/relationships/slide" Target="slides/slide5.xml"/><Relationship Id="rId56" Type="http://schemas.openxmlformats.org/officeDocument/2006/relationships/font" Target="fonts/ProximaNova-italic.fntdata"/><Relationship Id="rId15" Type="http://schemas.openxmlformats.org/officeDocument/2006/relationships/slide" Target="slides/slide8.xml"/><Relationship Id="rId59" Type="http://schemas.openxmlformats.org/officeDocument/2006/relationships/font" Target="fonts/RobotoMedium-bold.fntdata"/><Relationship Id="rId14" Type="http://schemas.openxmlformats.org/officeDocument/2006/relationships/slide" Target="slides/slide7.xml"/><Relationship Id="rId58" Type="http://schemas.openxmlformats.org/officeDocument/2006/relationships/font" Target="fonts/Roboto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c1e0c81db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c1e0c81db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c1e0c81db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c1e0c81db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c1e0c81db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c1e0c81db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c1e0c81db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c1e0c81db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c1e0c81db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c1e0c81db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c1e0c81db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c1e0c81db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c1e0c81db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c1e0c81db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c1e0c81db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c1e0c81dba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c1e0c81dba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c1e0c81dba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c1e0c81db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c1e0c81db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c1e0c81d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c1e0c81d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bfc6975492_0_9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bfc6975492_0_9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bfc6975492_0_9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bfc6975492_0_9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bfc6975492_0_9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bfc6975492_0_9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bfc6975492_0_9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bfc6975492_0_9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bfc6975492_0_9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bfc6975492_0_9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bfc6975492_0_9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bfc6975492_0_9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1bfc6975492_0_1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1bfc6975492_0_1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af349b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af349b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1bfc6975492_0_1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1bfc6975492_0_1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1bfc6975492_0_1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6" name="Google Shape;3946;g1bfc6975492_0_1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g1bfc6975492_0_1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1" name="Google Shape;4351;g1bfc6975492_0_1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9" name="Shape 4729"/>
        <p:cNvGrpSpPr/>
        <p:nvPr/>
      </p:nvGrpSpPr>
      <p:grpSpPr>
        <a:xfrm>
          <a:off x="0" y="0"/>
          <a:ext cx="0" cy="0"/>
          <a:chOff x="0" y="0"/>
          <a:chExt cx="0" cy="0"/>
        </a:xfrm>
      </p:grpSpPr>
      <p:sp>
        <p:nvSpPr>
          <p:cNvPr id="4730" name="Google Shape;4730;g1bfc6975492_0_1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1" name="Google Shape;4731;g1bfc6975492_0_1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g1bfc6975492_0_1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7" name="Google Shape;5157;g1bfc6975492_0_1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6" name="Shape 5516"/>
        <p:cNvGrpSpPr/>
        <p:nvPr/>
      </p:nvGrpSpPr>
      <p:grpSpPr>
        <a:xfrm>
          <a:off x="0" y="0"/>
          <a:ext cx="0" cy="0"/>
          <a:chOff x="0" y="0"/>
          <a:chExt cx="0" cy="0"/>
        </a:xfrm>
      </p:grpSpPr>
      <p:sp>
        <p:nvSpPr>
          <p:cNvPr id="5517" name="Google Shape;5517;g1bfc6975492_0_13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8" name="Google Shape;5518;g1bfc6975492_0_13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6" name="Shape 6026"/>
        <p:cNvGrpSpPr/>
        <p:nvPr/>
      </p:nvGrpSpPr>
      <p:grpSpPr>
        <a:xfrm>
          <a:off x="0" y="0"/>
          <a:ext cx="0" cy="0"/>
          <a:chOff x="0" y="0"/>
          <a:chExt cx="0" cy="0"/>
        </a:xfrm>
      </p:grpSpPr>
      <p:sp>
        <p:nvSpPr>
          <p:cNvPr id="6027" name="Google Shape;6027;g1bfc6975492_0_14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8" name="Google Shape;6028;g1bfc6975492_0_14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6" name="Shape 6646"/>
        <p:cNvGrpSpPr/>
        <p:nvPr/>
      </p:nvGrpSpPr>
      <p:grpSpPr>
        <a:xfrm>
          <a:off x="0" y="0"/>
          <a:ext cx="0" cy="0"/>
          <a:chOff x="0" y="0"/>
          <a:chExt cx="0" cy="0"/>
        </a:xfrm>
      </p:grpSpPr>
      <p:sp>
        <p:nvSpPr>
          <p:cNvPr id="6647" name="Google Shape;6647;g1bfc6975492_0_14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8" name="Google Shape;6648;g1bfc6975492_0_14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0" name="Shape 7240"/>
        <p:cNvGrpSpPr/>
        <p:nvPr/>
      </p:nvGrpSpPr>
      <p:grpSpPr>
        <a:xfrm>
          <a:off x="0" y="0"/>
          <a:ext cx="0" cy="0"/>
          <a:chOff x="0" y="0"/>
          <a:chExt cx="0" cy="0"/>
        </a:xfrm>
      </p:grpSpPr>
      <p:sp>
        <p:nvSpPr>
          <p:cNvPr id="7241" name="Google Shape;7241;g1bfc6975492_0_15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2" name="Google Shape;7242;g1bfc6975492_0_15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1" name="Shape 7561"/>
        <p:cNvGrpSpPr/>
        <p:nvPr/>
      </p:nvGrpSpPr>
      <p:grpSpPr>
        <a:xfrm>
          <a:off x="0" y="0"/>
          <a:ext cx="0" cy="0"/>
          <a:chOff x="0" y="0"/>
          <a:chExt cx="0" cy="0"/>
        </a:xfrm>
      </p:grpSpPr>
      <p:sp>
        <p:nvSpPr>
          <p:cNvPr id="7562" name="Google Shape;7562;g1bfc6975492_0_15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3" name="Google Shape;7563;g1bfc6975492_0_15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c1e0c81dba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c1e0c81dba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9" name="Shape 7869"/>
        <p:cNvGrpSpPr/>
        <p:nvPr/>
      </p:nvGrpSpPr>
      <p:grpSpPr>
        <a:xfrm>
          <a:off x="0" y="0"/>
          <a:ext cx="0" cy="0"/>
          <a:chOff x="0" y="0"/>
          <a:chExt cx="0" cy="0"/>
        </a:xfrm>
      </p:grpSpPr>
      <p:sp>
        <p:nvSpPr>
          <p:cNvPr id="7870" name="Google Shape;7870;g1bfc6975492_0_17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1" name="Google Shape;7871;g1bfc6975492_0_17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c1e0c81d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c1e0c81d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c1e0c81db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c1e0c81db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c1e0c81d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c1e0c81d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84550" y="1651250"/>
            <a:ext cx="8008200" cy="4775400"/>
          </a:xfrm>
          <a:prstGeom prst="rect">
            <a:avLst/>
          </a:prstGeom>
        </p:spPr>
        <p:txBody>
          <a:bodyPr anchorCtr="0" anchor="t" bIns="182850" lIns="182850" spcFirstLastPara="1" rIns="182850" wrap="square" tIns="182850">
            <a:noAutofit/>
          </a:bodyPr>
          <a:lstStyle>
            <a:lvl1pPr lvl="0" rtl="0">
              <a:lnSpc>
                <a:spcPct val="80000"/>
              </a:lnSpc>
              <a:spcBef>
                <a:spcPts val="0"/>
              </a:spcBef>
              <a:spcAft>
                <a:spcPts val="0"/>
              </a:spcAft>
              <a:buSzPts val="10400"/>
              <a:buNone/>
              <a:defRPr sz="120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0" name="Google Shape;10;p2"/>
          <p:cNvSpPr txBox="1"/>
          <p:nvPr>
            <p:ph idx="1" type="subTitle"/>
          </p:nvPr>
        </p:nvSpPr>
        <p:spPr>
          <a:xfrm>
            <a:off x="1647660" y="7337350"/>
            <a:ext cx="3990000" cy="1298400"/>
          </a:xfrm>
          <a:prstGeom prst="rect">
            <a:avLst/>
          </a:prstGeom>
          <a:noFill/>
          <a:ln>
            <a:noFill/>
          </a:ln>
        </p:spPr>
        <p:txBody>
          <a:bodyPr anchorCtr="0" anchor="t" bIns="182850" lIns="182850" spcFirstLastPara="1" rIns="182850" wrap="square" tIns="18285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txBox="1"/>
          <p:nvPr>
            <p:ph idx="2" type="subTitle"/>
          </p:nvPr>
        </p:nvSpPr>
        <p:spPr>
          <a:xfrm>
            <a:off x="12828300" y="867158"/>
            <a:ext cx="4192800" cy="5400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2800"/>
              <a:buNone/>
              <a:defRPr sz="2000">
                <a:latin typeface="Lexend Deca Black"/>
                <a:ea typeface="Lexend Deca Black"/>
                <a:cs typeface="Lexend Deca Black"/>
                <a:sym typeface="Lexend Deca Black"/>
              </a:defRPr>
            </a:lvl1pPr>
            <a:lvl2pPr lvl="1">
              <a:spcBef>
                <a:spcPts val="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sp>
        <p:nvSpPr>
          <p:cNvPr id="12" name="Google Shape;12;p2"/>
          <p:cNvSpPr/>
          <p:nvPr/>
        </p:nvSpPr>
        <p:spPr>
          <a:xfrm>
            <a:off x="854655" y="592080"/>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16627088" y="8404373"/>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 name="Google Shape;14;p2"/>
          <p:cNvSpPr/>
          <p:nvPr/>
        </p:nvSpPr>
        <p:spPr>
          <a:xfrm rot="6298992">
            <a:off x="-4075862" y="2436044"/>
            <a:ext cx="898135" cy="11938807"/>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2"/>
          <p:cNvSpPr/>
          <p:nvPr/>
        </p:nvSpPr>
        <p:spPr>
          <a:xfrm rot="6300501">
            <a:off x="6011386" y="5964650"/>
            <a:ext cx="3885543" cy="3885543"/>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2615700" y="2278375"/>
            <a:ext cx="13056600" cy="4200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9200"/>
              <a:buNone/>
              <a:defRPr sz="25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86" name="Google Shape;86;p11"/>
          <p:cNvSpPr txBox="1"/>
          <p:nvPr>
            <p:ph idx="1" type="subTitle"/>
          </p:nvPr>
        </p:nvSpPr>
        <p:spPr>
          <a:xfrm>
            <a:off x="5097800" y="6857675"/>
            <a:ext cx="8092200" cy="849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a:lvl1pPr>
            <a:lvl2pPr lvl="1" rtl="0" algn="ctr">
              <a:lnSpc>
                <a:spcPct val="100000"/>
              </a:lnSpc>
              <a:spcBef>
                <a:spcPts val="0"/>
              </a:spcBef>
              <a:spcAft>
                <a:spcPts val="0"/>
              </a:spcAft>
              <a:buSzPts val="3200"/>
              <a:buNone/>
              <a:defRPr sz="3200"/>
            </a:lvl2pPr>
            <a:lvl3pPr lvl="2" rtl="0" algn="ctr">
              <a:lnSpc>
                <a:spcPct val="100000"/>
              </a:lnSpc>
              <a:spcBef>
                <a:spcPts val="3200"/>
              </a:spcBef>
              <a:spcAft>
                <a:spcPts val="0"/>
              </a:spcAft>
              <a:buSzPts val="3200"/>
              <a:buNone/>
              <a:defRPr sz="3200"/>
            </a:lvl3pPr>
            <a:lvl4pPr lvl="3" rtl="0" algn="ctr">
              <a:lnSpc>
                <a:spcPct val="100000"/>
              </a:lnSpc>
              <a:spcBef>
                <a:spcPts val="3200"/>
              </a:spcBef>
              <a:spcAft>
                <a:spcPts val="0"/>
              </a:spcAft>
              <a:buSzPts val="3200"/>
              <a:buNone/>
              <a:defRPr sz="3200"/>
            </a:lvl4pPr>
            <a:lvl5pPr lvl="4" rtl="0" algn="ctr">
              <a:lnSpc>
                <a:spcPct val="100000"/>
              </a:lnSpc>
              <a:spcBef>
                <a:spcPts val="3200"/>
              </a:spcBef>
              <a:spcAft>
                <a:spcPts val="0"/>
              </a:spcAft>
              <a:buSzPts val="3200"/>
              <a:buNone/>
              <a:defRPr sz="3200"/>
            </a:lvl5pPr>
            <a:lvl6pPr lvl="5" rtl="0" algn="ctr">
              <a:lnSpc>
                <a:spcPct val="100000"/>
              </a:lnSpc>
              <a:spcBef>
                <a:spcPts val="3200"/>
              </a:spcBef>
              <a:spcAft>
                <a:spcPts val="0"/>
              </a:spcAft>
              <a:buSzPts val="3200"/>
              <a:buNone/>
              <a:defRPr sz="3200"/>
            </a:lvl6pPr>
            <a:lvl7pPr lvl="6" rtl="0" algn="ctr">
              <a:lnSpc>
                <a:spcPct val="100000"/>
              </a:lnSpc>
              <a:spcBef>
                <a:spcPts val="3200"/>
              </a:spcBef>
              <a:spcAft>
                <a:spcPts val="0"/>
              </a:spcAft>
              <a:buSzPts val="3200"/>
              <a:buNone/>
              <a:defRPr sz="3200"/>
            </a:lvl7pPr>
            <a:lvl8pPr lvl="7" rtl="0" algn="ctr">
              <a:lnSpc>
                <a:spcPct val="100000"/>
              </a:lnSpc>
              <a:spcBef>
                <a:spcPts val="3200"/>
              </a:spcBef>
              <a:spcAft>
                <a:spcPts val="0"/>
              </a:spcAft>
              <a:buSzPts val="3200"/>
              <a:buNone/>
              <a:defRPr sz="3200"/>
            </a:lvl8pPr>
            <a:lvl9pPr lvl="8" rtl="0" algn="ctr">
              <a:lnSpc>
                <a:spcPct val="100000"/>
              </a:lnSpc>
              <a:spcBef>
                <a:spcPts val="3200"/>
              </a:spcBef>
              <a:spcAft>
                <a:spcPts val="3200"/>
              </a:spcAft>
              <a:buSzPts val="3200"/>
              <a:buNone/>
              <a:defRPr sz="3200"/>
            </a:lvl9pPr>
          </a:lstStyle>
          <a:p/>
        </p:txBody>
      </p:sp>
      <p:sp>
        <p:nvSpPr>
          <p:cNvPr id="87" name="Google Shape;87;p11"/>
          <p:cNvSpPr txBox="1"/>
          <p:nvPr>
            <p:ph idx="2" type="subTitle"/>
          </p:nvPr>
        </p:nvSpPr>
        <p:spPr>
          <a:xfrm>
            <a:off x="7047500" y="867158"/>
            <a:ext cx="4192800" cy="540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2800"/>
              <a:buNone/>
              <a:defRPr sz="2000">
                <a:latin typeface="Lexend Deca Black"/>
                <a:ea typeface="Lexend Deca Black"/>
                <a:cs typeface="Lexend Deca Black"/>
                <a:sym typeface="Lexend Deca Black"/>
              </a:defRPr>
            </a:lvl1pPr>
            <a:lvl2pPr lvl="1" rtl="0" algn="ctr">
              <a:spcBef>
                <a:spcPts val="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88" name="Google Shape;88;p11"/>
          <p:cNvSpPr/>
          <p:nvPr/>
        </p:nvSpPr>
        <p:spPr>
          <a:xfrm rot="5148122">
            <a:off x="8346197" y="8375713"/>
            <a:ext cx="8327542" cy="8327542"/>
          </a:xfrm>
          <a:prstGeom prst="blockArc">
            <a:avLst>
              <a:gd fmla="val 10800000"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 name="Google Shape;89;p11"/>
          <p:cNvSpPr/>
          <p:nvPr/>
        </p:nvSpPr>
        <p:spPr>
          <a:xfrm flipH="1" rot="1422364">
            <a:off x="17421080" y="313042"/>
            <a:ext cx="898408" cy="7618703"/>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11"/>
          <p:cNvSpPr/>
          <p:nvPr/>
        </p:nvSpPr>
        <p:spPr>
          <a:xfrm flipH="1">
            <a:off x="15176273" y="100458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11"/>
          <p:cNvSpPr/>
          <p:nvPr/>
        </p:nvSpPr>
        <p:spPr>
          <a:xfrm flipH="1" rot="-6300501">
            <a:off x="1456149" y="-1903400"/>
            <a:ext cx="3885543" cy="3885543"/>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 name="Google Shape;92;p11"/>
          <p:cNvSpPr/>
          <p:nvPr/>
        </p:nvSpPr>
        <p:spPr>
          <a:xfrm flipH="1">
            <a:off x="4662740" y="8577923"/>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 name="Google Shape;93;p11"/>
          <p:cNvSpPr/>
          <p:nvPr/>
        </p:nvSpPr>
        <p:spPr>
          <a:xfrm flipH="1" rot="-6298992">
            <a:off x="-3326945" y="3582944"/>
            <a:ext cx="898135" cy="11938807"/>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 name="Google Shape;94;p11"/>
          <p:cNvSpPr/>
          <p:nvPr/>
        </p:nvSpPr>
        <p:spPr>
          <a:xfrm flipH="1" rot="-2033502">
            <a:off x="2528930" y="7749349"/>
            <a:ext cx="898453" cy="4900309"/>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11"/>
          <p:cNvSpPr/>
          <p:nvPr/>
        </p:nvSpPr>
        <p:spPr>
          <a:xfrm flipH="1">
            <a:off x="759523" y="241893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11"/>
          <p:cNvSpPr/>
          <p:nvPr/>
        </p:nvSpPr>
        <p:spPr>
          <a:xfrm flipH="1" rot="-3977636">
            <a:off x="21780002" y="2134657"/>
            <a:ext cx="898408" cy="11939306"/>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hasCustomPrompt="1" type="title"/>
          </p:nvPr>
        </p:nvSpPr>
        <p:spPr>
          <a:xfrm>
            <a:off x="1768050" y="2592307"/>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13"/>
          <p:cNvSpPr txBox="1"/>
          <p:nvPr>
            <p:ph hasCustomPrompt="1" idx="2" type="title"/>
          </p:nvPr>
        </p:nvSpPr>
        <p:spPr>
          <a:xfrm>
            <a:off x="1768050" y="4657511"/>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13"/>
          <p:cNvSpPr txBox="1"/>
          <p:nvPr>
            <p:ph hasCustomPrompt="1" idx="3" type="title"/>
          </p:nvPr>
        </p:nvSpPr>
        <p:spPr>
          <a:xfrm>
            <a:off x="9468400" y="2592307"/>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2" name="Google Shape;102;p13"/>
          <p:cNvSpPr txBox="1"/>
          <p:nvPr>
            <p:ph hasCustomPrompt="1" idx="4" type="title"/>
          </p:nvPr>
        </p:nvSpPr>
        <p:spPr>
          <a:xfrm>
            <a:off x="9468400" y="4657511"/>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13"/>
          <p:cNvSpPr txBox="1"/>
          <p:nvPr>
            <p:ph idx="5"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04" name="Google Shape;104;p13"/>
          <p:cNvSpPr txBox="1"/>
          <p:nvPr>
            <p:ph hasCustomPrompt="1" idx="6" type="title"/>
          </p:nvPr>
        </p:nvSpPr>
        <p:spPr>
          <a:xfrm>
            <a:off x="1768050" y="6722458"/>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5" name="Google Shape;105;p13"/>
          <p:cNvSpPr txBox="1"/>
          <p:nvPr>
            <p:ph hasCustomPrompt="1" idx="7" type="title"/>
          </p:nvPr>
        </p:nvSpPr>
        <p:spPr>
          <a:xfrm>
            <a:off x="9468400" y="6722458"/>
            <a:ext cx="2096400" cy="12666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 name="Google Shape;106;p13"/>
          <p:cNvSpPr txBox="1"/>
          <p:nvPr>
            <p:ph idx="1" type="subTitle"/>
          </p:nvPr>
        </p:nvSpPr>
        <p:spPr>
          <a:xfrm>
            <a:off x="3854250" y="2713410"/>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07" name="Google Shape;107;p13"/>
          <p:cNvSpPr txBox="1"/>
          <p:nvPr>
            <p:ph idx="8" type="subTitle"/>
          </p:nvPr>
        </p:nvSpPr>
        <p:spPr>
          <a:xfrm>
            <a:off x="11560950" y="2713410"/>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08" name="Google Shape;108;p13"/>
          <p:cNvSpPr txBox="1"/>
          <p:nvPr>
            <p:ph idx="9" type="subTitle"/>
          </p:nvPr>
        </p:nvSpPr>
        <p:spPr>
          <a:xfrm>
            <a:off x="3854250" y="4781885"/>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09" name="Google Shape;109;p13"/>
          <p:cNvSpPr txBox="1"/>
          <p:nvPr>
            <p:ph idx="13" type="subTitle"/>
          </p:nvPr>
        </p:nvSpPr>
        <p:spPr>
          <a:xfrm>
            <a:off x="11560950" y="4781885"/>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10" name="Google Shape;110;p13"/>
          <p:cNvSpPr txBox="1"/>
          <p:nvPr>
            <p:ph idx="14" type="subTitle"/>
          </p:nvPr>
        </p:nvSpPr>
        <p:spPr>
          <a:xfrm>
            <a:off x="3854250" y="6850360"/>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11" name="Google Shape;111;p13"/>
          <p:cNvSpPr txBox="1"/>
          <p:nvPr>
            <p:ph idx="15" type="subTitle"/>
          </p:nvPr>
        </p:nvSpPr>
        <p:spPr>
          <a:xfrm>
            <a:off x="11560950" y="6850360"/>
            <a:ext cx="4959000" cy="728400"/>
          </a:xfrm>
          <a:prstGeom prst="rect">
            <a:avLst/>
          </a:prstGeom>
        </p:spPr>
        <p:txBody>
          <a:bodyPr anchorCtr="0" anchor="t" bIns="182850" lIns="182850" spcFirstLastPara="1" rIns="182850" wrap="square" tIns="182850">
            <a:noAutofit/>
          </a:bodyPr>
          <a:lstStyle>
            <a:lvl1pPr lvl="0" rtl="0">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spcBef>
                <a:spcPts val="0"/>
              </a:spcBef>
              <a:spcAft>
                <a:spcPts val="0"/>
              </a:spcAft>
              <a:buSzPts val="4000"/>
              <a:buFont typeface="Montserrat"/>
              <a:buNone/>
              <a:defRPr sz="4000">
                <a:latin typeface="Montserrat"/>
                <a:ea typeface="Montserrat"/>
                <a:cs typeface="Montserrat"/>
                <a:sym typeface="Montserrat"/>
              </a:defRPr>
            </a:lvl2pPr>
            <a:lvl3pPr lvl="2" rtl="0">
              <a:spcBef>
                <a:spcPts val="3200"/>
              </a:spcBef>
              <a:spcAft>
                <a:spcPts val="0"/>
              </a:spcAft>
              <a:buSzPts val="4000"/>
              <a:buFont typeface="Montserrat"/>
              <a:buNone/>
              <a:defRPr sz="4000">
                <a:latin typeface="Montserrat"/>
                <a:ea typeface="Montserrat"/>
                <a:cs typeface="Montserrat"/>
                <a:sym typeface="Montserrat"/>
              </a:defRPr>
            </a:lvl3pPr>
            <a:lvl4pPr lvl="3" rtl="0">
              <a:spcBef>
                <a:spcPts val="3200"/>
              </a:spcBef>
              <a:spcAft>
                <a:spcPts val="0"/>
              </a:spcAft>
              <a:buSzPts val="4000"/>
              <a:buFont typeface="Montserrat"/>
              <a:buNone/>
              <a:defRPr sz="4000">
                <a:latin typeface="Montserrat"/>
                <a:ea typeface="Montserrat"/>
                <a:cs typeface="Montserrat"/>
                <a:sym typeface="Montserrat"/>
              </a:defRPr>
            </a:lvl4pPr>
            <a:lvl5pPr lvl="4" rtl="0">
              <a:spcBef>
                <a:spcPts val="3200"/>
              </a:spcBef>
              <a:spcAft>
                <a:spcPts val="0"/>
              </a:spcAft>
              <a:buSzPts val="4000"/>
              <a:buFont typeface="Montserrat"/>
              <a:buNone/>
              <a:defRPr sz="4000">
                <a:latin typeface="Montserrat"/>
                <a:ea typeface="Montserrat"/>
                <a:cs typeface="Montserrat"/>
                <a:sym typeface="Montserrat"/>
              </a:defRPr>
            </a:lvl5pPr>
            <a:lvl6pPr lvl="5" rtl="0">
              <a:spcBef>
                <a:spcPts val="3200"/>
              </a:spcBef>
              <a:spcAft>
                <a:spcPts val="0"/>
              </a:spcAft>
              <a:buSzPts val="4000"/>
              <a:buFont typeface="Montserrat"/>
              <a:buNone/>
              <a:defRPr sz="4000">
                <a:latin typeface="Montserrat"/>
                <a:ea typeface="Montserrat"/>
                <a:cs typeface="Montserrat"/>
                <a:sym typeface="Montserrat"/>
              </a:defRPr>
            </a:lvl6pPr>
            <a:lvl7pPr lvl="6" rtl="0">
              <a:spcBef>
                <a:spcPts val="3200"/>
              </a:spcBef>
              <a:spcAft>
                <a:spcPts val="0"/>
              </a:spcAft>
              <a:buSzPts val="4000"/>
              <a:buFont typeface="Montserrat"/>
              <a:buNone/>
              <a:defRPr sz="4000">
                <a:latin typeface="Montserrat"/>
                <a:ea typeface="Montserrat"/>
                <a:cs typeface="Montserrat"/>
                <a:sym typeface="Montserrat"/>
              </a:defRPr>
            </a:lvl7pPr>
            <a:lvl8pPr lvl="7" rtl="0">
              <a:spcBef>
                <a:spcPts val="3200"/>
              </a:spcBef>
              <a:spcAft>
                <a:spcPts val="0"/>
              </a:spcAft>
              <a:buSzPts val="4000"/>
              <a:buFont typeface="Montserrat"/>
              <a:buNone/>
              <a:defRPr sz="4000">
                <a:latin typeface="Montserrat"/>
                <a:ea typeface="Montserrat"/>
                <a:cs typeface="Montserrat"/>
                <a:sym typeface="Montserrat"/>
              </a:defRPr>
            </a:lvl8pPr>
            <a:lvl9pPr lvl="8" rtl="0">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112" name="Google Shape;112;p13"/>
          <p:cNvSpPr/>
          <p:nvPr/>
        </p:nvSpPr>
        <p:spPr>
          <a:xfrm>
            <a:off x="885705" y="-18972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3" name="Google Shape;113;p13"/>
          <p:cNvGrpSpPr/>
          <p:nvPr/>
        </p:nvGrpSpPr>
        <p:grpSpPr>
          <a:xfrm>
            <a:off x="13020401" y="8406815"/>
            <a:ext cx="5789755" cy="2962800"/>
            <a:chOff x="6510200" y="4203408"/>
            <a:chExt cx="2894877" cy="1481400"/>
          </a:xfrm>
        </p:grpSpPr>
        <p:sp>
          <p:nvSpPr>
            <p:cNvPr id="114" name="Google Shape;114;p13"/>
            <p:cNvSpPr/>
            <p:nvPr/>
          </p:nvSpPr>
          <p:spPr>
            <a:xfrm rot="3977636">
              <a:off x="7533599" y="3653347"/>
              <a:ext cx="449204" cy="2528906"/>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 name="Google Shape;115;p13"/>
            <p:cNvSpPr/>
            <p:nvPr/>
          </p:nvSpPr>
          <p:spPr>
            <a:xfrm rot="-1422364">
              <a:off x="8689076" y="4233704"/>
              <a:ext cx="449204" cy="1420807"/>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6" name="Google Shape;116;p13"/>
          <p:cNvSpPr/>
          <p:nvPr/>
        </p:nvSpPr>
        <p:spPr>
          <a:xfrm flipH="1" rot="-7862966">
            <a:off x="5769830" y="6242183"/>
            <a:ext cx="3885734" cy="3885734"/>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3"/>
          <p:cNvSpPr/>
          <p:nvPr/>
        </p:nvSpPr>
        <p:spPr>
          <a:xfrm rot="-1422364">
            <a:off x="596877" y="8750858"/>
            <a:ext cx="898408" cy="2841614"/>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6065600" y="6670450"/>
            <a:ext cx="6156600" cy="106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14"/>
          <p:cNvSpPr txBox="1"/>
          <p:nvPr>
            <p:ph idx="1" type="subTitle"/>
          </p:nvPr>
        </p:nvSpPr>
        <p:spPr>
          <a:xfrm>
            <a:off x="3793750" y="2698450"/>
            <a:ext cx="10700400" cy="3972000"/>
          </a:xfrm>
          <a:prstGeom prst="rect">
            <a:avLst/>
          </a:prstGeom>
          <a:noFill/>
          <a:ln>
            <a:noFill/>
          </a:ln>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5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21" name="Google Shape;121;p14"/>
          <p:cNvSpPr/>
          <p:nvPr/>
        </p:nvSpPr>
        <p:spPr>
          <a:xfrm>
            <a:off x="15732805" y="8108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14"/>
          <p:cNvSpPr/>
          <p:nvPr/>
        </p:nvSpPr>
        <p:spPr>
          <a:xfrm rot="-1422364">
            <a:off x="9257596" y="-1926835"/>
            <a:ext cx="898408" cy="333647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14"/>
          <p:cNvSpPr/>
          <p:nvPr/>
        </p:nvSpPr>
        <p:spPr>
          <a:xfrm rot="714933">
            <a:off x="-986516" y="501724"/>
            <a:ext cx="3885317" cy="3885317"/>
          </a:xfrm>
          <a:prstGeom prst="blockArc">
            <a:avLst>
              <a:gd fmla="val 10800000"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14"/>
          <p:cNvSpPr/>
          <p:nvPr/>
        </p:nvSpPr>
        <p:spPr>
          <a:xfrm rot="6300501">
            <a:off x="14239136" y="-68275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5" name="Google Shape;125;p14"/>
          <p:cNvGrpSpPr/>
          <p:nvPr/>
        </p:nvGrpSpPr>
        <p:grpSpPr>
          <a:xfrm>
            <a:off x="12020001" y="7166515"/>
            <a:ext cx="5789755" cy="29628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 name="Google Shape;128;p14"/>
          <p:cNvSpPr/>
          <p:nvPr/>
        </p:nvSpPr>
        <p:spPr>
          <a:xfrm flipH="1" rot="-7862966">
            <a:off x="798230" y="6154933"/>
            <a:ext cx="3885734" cy="3885734"/>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14"/>
          <p:cNvSpPr/>
          <p:nvPr/>
        </p:nvSpPr>
        <p:spPr>
          <a:xfrm>
            <a:off x="990905" y="53566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32" name="Google Shape;132;p15"/>
          <p:cNvSpPr txBox="1"/>
          <p:nvPr>
            <p:ph idx="1" type="body"/>
          </p:nvPr>
        </p:nvSpPr>
        <p:spPr>
          <a:xfrm>
            <a:off x="1440000" y="2431500"/>
            <a:ext cx="15408000" cy="20496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sz="2400"/>
            </a:lvl1pPr>
            <a:lvl2pPr indent="-406400" lvl="1" marL="914400" rtl="0">
              <a:lnSpc>
                <a:spcPct val="100000"/>
              </a:lnSpc>
              <a:spcBef>
                <a:spcPts val="0"/>
              </a:spcBef>
              <a:spcAft>
                <a:spcPts val="0"/>
              </a:spcAft>
              <a:buSzPts val="2800"/>
              <a:buChar char="○"/>
              <a:defRPr/>
            </a:lvl2pPr>
            <a:lvl3pPr indent="-406400" lvl="2" marL="1371600" rtl="0">
              <a:lnSpc>
                <a:spcPct val="100000"/>
              </a:lnSpc>
              <a:spcBef>
                <a:spcPts val="3200"/>
              </a:spcBef>
              <a:spcAft>
                <a:spcPts val="0"/>
              </a:spcAft>
              <a:buSzPts val="2800"/>
              <a:buChar char="■"/>
              <a:defRPr/>
            </a:lvl3pPr>
            <a:lvl4pPr indent="-406400" lvl="3" marL="1828800" rtl="0">
              <a:lnSpc>
                <a:spcPct val="100000"/>
              </a:lnSpc>
              <a:spcBef>
                <a:spcPts val="3200"/>
              </a:spcBef>
              <a:spcAft>
                <a:spcPts val="0"/>
              </a:spcAft>
              <a:buSzPts val="2800"/>
              <a:buChar char="●"/>
              <a:defRPr/>
            </a:lvl4pPr>
            <a:lvl5pPr indent="-406400" lvl="4" marL="2286000" rtl="0">
              <a:lnSpc>
                <a:spcPct val="100000"/>
              </a:lnSpc>
              <a:spcBef>
                <a:spcPts val="3200"/>
              </a:spcBef>
              <a:spcAft>
                <a:spcPts val="0"/>
              </a:spcAft>
              <a:buSzPts val="2800"/>
              <a:buChar char="○"/>
              <a:defRPr/>
            </a:lvl5pPr>
            <a:lvl6pPr indent="-406400" lvl="5" marL="2743200" rtl="0">
              <a:lnSpc>
                <a:spcPct val="100000"/>
              </a:lnSpc>
              <a:spcBef>
                <a:spcPts val="3200"/>
              </a:spcBef>
              <a:spcAft>
                <a:spcPts val="0"/>
              </a:spcAft>
              <a:buSzPts val="2800"/>
              <a:buChar char="■"/>
              <a:defRPr/>
            </a:lvl6pPr>
            <a:lvl7pPr indent="-406400" lvl="6" marL="3200400" rtl="0">
              <a:lnSpc>
                <a:spcPct val="100000"/>
              </a:lnSpc>
              <a:spcBef>
                <a:spcPts val="3200"/>
              </a:spcBef>
              <a:spcAft>
                <a:spcPts val="0"/>
              </a:spcAft>
              <a:buSzPts val="2800"/>
              <a:buChar char="●"/>
              <a:defRPr/>
            </a:lvl7pPr>
            <a:lvl8pPr indent="-406400" lvl="7" marL="3657600" rtl="0">
              <a:lnSpc>
                <a:spcPct val="100000"/>
              </a:lnSpc>
              <a:spcBef>
                <a:spcPts val="3200"/>
              </a:spcBef>
              <a:spcAft>
                <a:spcPts val="0"/>
              </a:spcAft>
              <a:buSzPts val="2800"/>
              <a:buChar char="○"/>
              <a:defRPr/>
            </a:lvl8pPr>
            <a:lvl9pPr indent="-406400" lvl="8" marL="4114800" rtl="0">
              <a:lnSpc>
                <a:spcPct val="100000"/>
              </a:lnSpc>
              <a:spcBef>
                <a:spcPts val="3200"/>
              </a:spcBef>
              <a:spcAft>
                <a:spcPts val="3200"/>
              </a:spcAft>
              <a:buSzPts val="2800"/>
              <a:buChar char="■"/>
              <a:defRPr/>
            </a:lvl9pPr>
          </a:lstStyle>
          <a:p/>
        </p:txBody>
      </p:sp>
      <p:sp>
        <p:nvSpPr>
          <p:cNvPr id="133" name="Google Shape;133;p15"/>
          <p:cNvSpPr/>
          <p:nvPr/>
        </p:nvSpPr>
        <p:spPr>
          <a:xfrm rot="6298992">
            <a:off x="18090729" y="-706968"/>
            <a:ext cx="898135" cy="4982915"/>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15"/>
          <p:cNvSpPr/>
          <p:nvPr/>
        </p:nvSpPr>
        <p:spPr>
          <a:xfrm rot="2698376">
            <a:off x="17838269" y="-2620129"/>
            <a:ext cx="898167" cy="4552353"/>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15"/>
          <p:cNvSpPr/>
          <p:nvPr/>
        </p:nvSpPr>
        <p:spPr>
          <a:xfrm rot="8100000">
            <a:off x="-2331179" y="-1466173"/>
            <a:ext cx="3885410" cy="3885410"/>
          </a:xfrm>
          <a:prstGeom prst="blockArc">
            <a:avLst>
              <a:gd fmla="val 10800000"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 name="Google Shape;136;p15"/>
          <p:cNvSpPr/>
          <p:nvPr/>
        </p:nvSpPr>
        <p:spPr>
          <a:xfrm rot="10800000">
            <a:off x="14905196" y="7231456"/>
            <a:ext cx="3885600" cy="3885600"/>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 name="Google Shape;137;p15"/>
          <p:cNvSpPr/>
          <p:nvPr/>
        </p:nvSpPr>
        <p:spPr>
          <a:xfrm>
            <a:off x="16627088" y="8404373"/>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 name="Google Shape;138;p15"/>
          <p:cNvSpPr/>
          <p:nvPr/>
        </p:nvSpPr>
        <p:spPr>
          <a:xfrm rot="5970005">
            <a:off x="-128174" y="6898119"/>
            <a:ext cx="897915" cy="4552308"/>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11388000" y="3021950"/>
            <a:ext cx="5460000" cy="2153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41" name="Google Shape;141;p16"/>
          <p:cNvSpPr txBox="1"/>
          <p:nvPr>
            <p:ph idx="1" type="subTitle"/>
          </p:nvPr>
        </p:nvSpPr>
        <p:spPr>
          <a:xfrm>
            <a:off x="11388000" y="5382850"/>
            <a:ext cx="5460000" cy="1980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42" name="Google Shape;142;p16"/>
          <p:cNvSpPr/>
          <p:nvPr>
            <p:ph idx="2" type="pic"/>
          </p:nvPr>
        </p:nvSpPr>
        <p:spPr>
          <a:xfrm>
            <a:off x="1440000" y="1260000"/>
            <a:ext cx="4504200" cy="4504200"/>
          </a:xfrm>
          <a:prstGeom prst="rect">
            <a:avLst/>
          </a:prstGeom>
          <a:noFill/>
          <a:ln>
            <a:noFill/>
          </a:ln>
        </p:spPr>
      </p:sp>
      <p:sp>
        <p:nvSpPr>
          <p:cNvPr id="143" name="Google Shape;143;p16"/>
          <p:cNvSpPr/>
          <p:nvPr>
            <p:ph idx="3" type="pic"/>
          </p:nvPr>
        </p:nvSpPr>
        <p:spPr>
          <a:xfrm>
            <a:off x="1440000" y="6205850"/>
            <a:ext cx="4504200" cy="2821200"/>
          </a:xfrm>
          <a:prstGeom prst="rect">
            <a:avLst/>
          </a:prstGeom>
          <a:noFill/>
          <a:ln>
            <a:noFill/>
          </a:ln>
        </p:spPr>
      </p:sp>
      <p:sp>
        <p:nvSpPr>
          <p:cNvPr id="144" name="Google Shape;144;p16"/>
          <p:cNvSpPr/>
          <p:nvPr>
            <p:ph idx="4" type="pic"/>
          </p:nvPr>
        </p:nvSpPr>
        <p:spPr>
          <a:xfrm>
            <a:off x="6414000" y="1260000"/>
            <a:ext cx="3873000" cy="7767000"/>
          </a:xfrm>
          <a:prstGeom prst="rect">
            <a:avLst/>
          </a:prstGeom>
          <a:noFill/>
          <a:ln>
            <a:noFill/>
          </a:ln>
        </p:spPr>
      </p:sp>
      <p:sp>
        <p:nvSpPr>
          <p:cNvPr id="145" name="Google Shape;145;p16"/>
          <p:cNvSpPr/>
          <p:nvPr/>
        </p:nvSpPr>
        <p:spPr>
          <a:xfrm flipH="1" rot="1422364">
            <a:off x="12871875" y="-1163270"/>
            <a:ext cx="898408" cy="3616718"/>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 name="Google Shape;146;p16"/>
          <p:cNvSpPr/>
          <p:nvPr/>
        </p:nvSpPr>
        <p:spPr>
          <a:xfrm flipH="1" rot="-3977636">
            <a:off x="15792300" y="-1709780"/>
            <a:ext cx="898408" cy="7039462"/>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 name="Google Shape;147;p16"/>
          <p:cNvSpPr/>
          <p:nvPr/>
        </p:nvSpPr>
        <p:spPr>
          <a:xfrm flipH="1" rot="-6298992">
            <a:off x="-357107" y="6296633"/>
            <a:ext cx="898135" cy="4047522"/>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 name="Google Shape;148;p16"/>
          <p:cNvSpPr/>
          <p:nvPr/>
        </p:nvSpPr>
        <p:spPr>
          <a:xfrm flipH="1" rot="-2033502">
            <a:off x="1321227" y="7650237"/>
            <a:ext cx="898453" cy="3586328"/>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51" name="Google Shape;151;p17"/>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sz="2400"/>
            </a:lvl1pPr>
            <a:lvl2pPr indent="-406400" lvl="1" marL="914400" rtl="0">
              <a:lnSpc>
                <a:spcPct val="100000"/>
              </a:lnSpc>
              <a:spcBef>
                <a:spcPts val="0"/>
              </a:spcBef>
              <a:spcAft>
                <a:spcPts val="0"/>
              </a:spcAft>
              <a:buSzPts val="2800"/>
              <a:buChar char="○"/>
              <a:defRPr/>
            </a:lvl2pPr>
            <a:lvl3pPr indent="-406400" lvl="2" marL="1371600" rtl="0">
              <a:lnSpc>
                <a:spcPct val="100000"/>
              </a:lnSpc>
              <a:spcBef>
                <a:spcPts val="3200"/>
              </a:spcBef>
              <a:spcAft>
                <a:spcPts val="0"/>
              </a:spcAft>
              <a:buSzPts val="2800"/>
              <a:buChar char="■"/>
              <a:defRPr/>
            </a:lvl3pPr>
            <a:lvl4pPr indent="-406400" lvl="3" marL="1828800" rtl="0">
              <a:lnSpc>
                <a:spcPct val="100000"/>
              </a:lnSpc>
              <a:spcBef>
                <a:spcPts val="3200"/>
              </a:spcBef>
              <a:spcAft>
                <a:spcPts val="0"/>
              </a:spcAft>
              <a:buSzPts val="2800"/>
              <a:buChar char="●"/>
              <a:defRPr/>
            </a:lvl4pPr>
            <a:lvl5pPr indent="-406400" lvl="4" marL="2286000" rtl="0">
              <a:lnSpc>
                <a:spcPct val="100000"/>
              </a:lnSpc>
              <a:spcBef>
                <a:spcPts val="3200"/>
              </a:spcBef>
              <a:spcAft>
                <a:spcPts val="0"/>
              </a:spcAft>
              <a:buSzPts val="2800"/>
              <a:buChar char="○"/>
              <a:defRPr/>
            </a:lvl5pPr>
            <a:lvl6pPr indent="-406400" lvl="5" marL="2743200" rtl="0">
              <a:lnSpc>
                <a:spcPct val="100000"/>
              </a:lnSpc>
              <a:spcBef>
                <a:spcPts val="3200"/>
              </a:spcBef>
              <a:spcAft>
                <a:spcPts val="0"/>
              </a:spcAft>
              <a:buSzPts val="2800"/>
              <a:buChar char="■"/>
              <a:defRPr/>
            </a:lvl6pPr>
            <a:lvl7pPr indent="-406400" lvl="6" marL="3200400" rtl="0">
              <a:lnSpc>
                <a:spcPct val="100000"/>
              </a:lnSpc>
              <a:spcBef>
                <a:spcPts val="3200"/>
              </a:spcBef>
              <a:spcAft>
                <a:spcPts val="0"/>
              </a:spcAft>
              <a:buSzPts val="2800"/>
              <a:buChar char="●"/>
              <a:defRPr/>
            </a:lvl7pPr>
            <a:lvl8pPr indent="-406400" lvl="7" marL="3657600" rtl="0">
              <a:lnSpc>
                <a:spcPct val="100000"/>
              </a:lnSpc>
              <a:spcBef>
                <a:spcPts val="3200"/>
              </a:spcBef>
              <a:spcAft>
                <a:spcPts val="0"/>
              </a:spcAft>
              <a:buSzPts val="2800"/>
              <a:buChar char="○"/>
              <a:defRPr/>
            </a:lvl8pPr>
            <a:lvl9pPr indent="-406400" lvl="8" marL="4114800" rtl="0">
              <a:lnSpc>
                <a:spcPct val="100000"/>
              </a:lnSpc>
              <a:spcBef>
                <a:spcPts val="3200"/>
              </a:spcBef>
              <a:spcAft>
                <a:spcPts val="3200"/>
              </a:spcAft>
              <a:buSzPts val="2800"/>
              <a:buChar char="■"/>
              <a:defRPr/>
            </a:lvl9pPr>
          </a:lstStyle>
          <a:p/>
        </p:txBody>
      </p:sp>
      <p:sp>
        <p:nvSpPr>
          <p:cNvPr id="152" name="Google Shape;152;p17"/>
          <p:cNvSpPr/>
          <p:nvPr/>
        </p:nvSpPr>
        <p:spPr>
          <a:xfrm flipH="1" rot="-6298992">
            <a:off x="-1062242" y="-706968"/>
            <a:ext cx="898135" cy="4982915"/>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17"/>
          <p:cNvSpPr/>
          <p:nvPr/>
        </p:nvSpPr>
        <p:spPr>
          <a:xfrm flipH="1" rot="-2698376">
            <a:off x="-809814" y="-2620129"/>
            <a:ext cx="898167" cy="4552353"/>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17"/>
          <p:cNvSpPr/>
          <p:nvPr/>
        </p:nvSpPr>
        <p:spPr>
          <a:xfrm flipH="1" rot="-8100000">
            <a:off x="16372391" y="-1466173"/>
            <a:ext cx="3885410" cy="3885410"/>
          </a:xfrm>
          <a:prstGeom prst="blockArc">
            <a:avLst>
              <a:gd fmla="val 10800000"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17"/>
          <p:cNvSpPr/>
          <p:nvPr/>
        </p:nvSpPr>
        <p:spPr>
          <a:xfrm flipH="1" rot="10800000">
            <a:off x="-864173" y="7231456"/>
            <a:ext cx="3885600" cy="3885600"/>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 name="Google Shape;156;p17"/>
          <p:cNvSpPr/>
          <p:nvPr/>
        </p:nvSpPr>
        <p:spPr>
          <a:xfrm flipH="1">
            <a:off x="401334" y="8404373"/>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17"/>
          <p:cNvSpPr/>
          <p:nvPr/>
        </p:nvSpPr>
        <p:spPr>
          <a:xfrm flipH="1" rot="-5970005">
            <a:off x="17156881" y="6898119"/>
            <a:ext cx="897915" cy="4552308"/>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60" name="Google Shape;160;p18"/>
          <p:cNvSpPr txBox="1"/>
          <p:nvPr>
            <p:ph idx="1" type="subTitle"/>
          </p:nvPr>
        </p:nvSpPr>
        <p:spPr>
          <a:xfrm>
            <a:off x="7526350" y="3273300"/>
            <a:ext cx="9321600" cy="1312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61" name="Google Shape;161;p18"/>
          <p:cNvSpPr txBox="1"/>
          <p:nvPr>
            <p:ph idx="2" type="subTitle"/>
          </p:nvPr>
        </p:nvSpPr>
        <p:spPr>
          <a:xfrm>
            <a:off x="7526400" y="5474000"/>
            <a:ext cx="9321600" cy="1312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62" name="Google Shape;162;p18"/>
          <p:cNvSpPr txBox="1"/>
          <p:nvPr>
            <p:ph idx="3" type="subTitle"/>
          </p:nvPr>
        </p:nvSpPr>
        <p:spPr>
          <a:xfrm>
            <a:off x="7526300" y="7674700"/>
            <a:ext cx="9321600" cy="1312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63" name="Google Shape;163;p18"/>
          <p:cNvSpPr txBox="1"/>
          <p:nvPr>
            <p:ph idx="4" type="subTitle"/>
          </p:nvPr>
        </p:nvSpPr>
        <p:spPr>
          <a:xfrm>
            <a:off x="7526334" y="2605960"/>
            <a:ext cx="9321600" cy="937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4" name="Google Shape;164;p18"/>
          <p:cNvSpPr txBox="1"/>
          <p:nvPr>
            <p:ph idx="5" type="subTitle"/>
          </p:nvPr>
        </p:nvSpPr>
        <p:spPr>
          <a:xfrm>
            <a:off x="7526371" y="4806660"/>
            <a:ext cx="9321600" cy="937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5" name="Google Shape;165;p18"/>
          <p:cNvSpPr txBox="1"/>
          <p:nvPr>
            <p:ph idx="6" type="subTitle"/>
          </p:nvPr>
        </p:nvSpPr>
        <p:spPr>
          <a:xfrm>
            <a:off x="7526300" y="7007360"/>
            <a:ext cx="9321600" cy="9372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6" name="Google Shape;166;p18"/>
          <p:cNvSpPr/>
          <p:nvPr/>
        </p:nvSpPr>
        <p:spPr>
          <a:xfrm flipH="1">
            <a:off x="16711238" y="16738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 name="Google Shape;167;p18"/>
          <p:cNvSpPr/>
          <p:nvPr/>
        </p:nvSpPr>
        <p:spPr>
          <a:xfrm rot="2698376">
            <a:off x="335969" y="-1662929"/>
            <a:ext cx="898167" cy="4552353"/>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 name="Google Shape;168;p18"/>
          <p:cNvSpPr/>
          <p:nvPr/>
        </p:nvSpPr>
        <p:spPr>
          <a:xfrm rot="6298992">
            <a:off x="17021641" y="8948887"/>
            <a:ext cx="898135" cy="2425599"/>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idx="1" type="subTitle"/>
          </p:nvPr>
        </p:nvSpPr>
        <p:spPr>
          <a:xfrm>
            <a:off x="2547150" y="2874350"/>
            <a:ext cx="46590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71" name="Google Shape;171;p19"/>
          <p:cNvSpPr txBox="1"/>
          <p:nvPr>
            <p:ph idx="2" type="subTitle"/>
          </p:nvPr>
        </p:nvSpPr>
        <p:spPr>
          <a:xfrm>
            <a:off x="2547150" y="6023084"/>
            <a:ext cx="46590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72" name="Google Shape;172;p19"/>
          <p:cNvSpPr txBox="1"/>
          <p:nvPr>
            <p:ph idx="3" type="subTitle"/>
          </p:nvPr>
        </p:nvSpPr>
        <p:spPr>
          <a:xfrm>
            <a:off x="9572862" y="2874350"/>
            <a:ext cx="46590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73" name="Google Shape;173;p19"/>
          <p:cNvSpPr txBox="1"/>
          <p:nvPr>
            <p:ph idx="4" type="subTitle"/>
          </p:nvPr>
        </p:nvSpPr>
        <p:spPr>
          <a:xfrm>
            <a:off x="9572862" y="6023084"/>
            <a:ext cx="46590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74" name="Google Shape;174;p19"/>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75" name="Google Shape;175;p19"/>
          <p:cNvSpPr txBox="1"/>
          <p:nvPr>
            <p:ph idx="5" type="subTitle"/>
          </p:nvPr>
        </p:nvSpPr>
        <p:spPr>
          <a:xfrm>
            <a:off x="2547150" y="3572053"/>
            <a:ext cx="4659000" cy="1993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76" name="Google Shape;176;p19"/>
          <p:cNvSpPr txBox="1"/>
          <p:nvPr>
            <p:ph idx="6" type="subTitle"/>
          </p:nvPr>
        </p:nvSpPr>
        <p:spPr>
          <a:xfrm>
            <a:off x="9572862" y="3572053"/>
            <a:ext cx="4659000" cy="1993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77" name="Google Shape;177;p19"/>
          <p:cNvSpPr txBox="1"/>
          <p:nvPr>
            <p:ph idx="7" type="subTitle"/>
          </p:nvPr>
        </p:nvSpPr>
        <p:spPr>
          <a:xfrm>
            <a:off x="2547150" y="6721101"/>
            <a:ext cx="4659000" cy="1993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78" name="Google Shape;178;p19"/>
          <p:cNvSpPr txBox="1"/>
          <p:nvPr>
            <p:ph idx="8" type="subTitle"/>
          </p:nvPr>
        </p:nvSpPr>
        <p:spPr>
          <a:xfrm>
            <a:off x="9572862" y="6721101"/>
            <a:ext cx="4659000" cy="1993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79" name="Google Shape;179;p19"/>
          <p:cNvSpPr/>
          <p:nvPr/>
        </p:nvSpPr>
        <p:spPr>
          <a:xfrm flipH="1" rot="4275105">
            <a:off x="-5199731" y="7503253"/>
            <a:ext cx="8327666" cy="8327666"/>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19"/>
          <p:cNvSpPr/>
          <p:nvPr/>
        </p:nvSpPr>
        <p:spPr>
          <a:xfrm flipH="1" rot="6299989">
            <a:off x="14162042" y="141675"/>
            <a:ext cx="3885388" cy="3885388"/>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19"/>
          <p:cNvSpPr/>
          <p:nvPr/>
        </p:nvSpPr>
        <p:spPr>
          <a:xfrm rot="-4501008">
            <a:off x="-296652" y="-338995"/>
            <a:ext cx="898135" cy="2425599"/>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19"/>
          <p:cNvSpPr/>
          <p:nvPr/>
        </p:nvSpPr>
        <p:spPr>
          <a:xfrm rot="-8101624">
            <a:off x="15487388" y="7999016"/>
            <a:ext cx="898167" cy="45523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 name="Google Shape;183;p19"/>
          <p:cNvSpPr/>
          <p:nvPr/>
        </p:nvSpPr>
        <p:spPr>
          <a:xfrm flipH="1" rot="10800000">
            <a:off x="-285514" y="9291761"/>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1440000" y="893200"/>
            <a:ext cx="5586600" cy="54192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186" name="Google Shape;186;p20"/>
          <p:cNvSpPr txBox="1"/>
          <p:nvPr>
            <p:ph idx="1" type="subTitle"/>
          </p:nvPr>
        </p:nvSpPr>
        <p:spPr>
          <a:xfrm>
            <a:off x="12249600" y="18912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87" name="Google Shape;187;p20"/>
          <p:cNvSpPr txBox="1"/>
          <p:nvPr>
            <p:ph idx="2" type="subTitle"/>
          </p:nvPr>
        </p:nvSpPr>
        <p:spPr>
          <a:xfrm>
            <a:off x="7390241" y="46056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88" name="Google Shape;188;p20"/>
          <p:cNvSpPr txBox="1"/>
          <p:nvPr>
            <p:ph idx="3" type="subTitle"/>
          </p:nvPr>
        </p:nvSpPr>
        <p:spPr>
          <a:xfrm>
            <a:off x="7390250" y="18912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89" name="Google Shape;189;p20"/>
          <p:cNvSpPr txBox="1"/>
          <p:nvPr>
            <p:ph idx="4" type="subTitle"/>
          </p:nvPr>
        </p:nvSpPr>
        <p:spPr>
          <a:xfrm>
            <a:off x="7390241" y="73200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90" name="Google Shape;190;p20"/>
          <p:cNvSpPr txBox="1"/>
          <p:nvPr>
            <p:ph idx="5" type="subTitle"/>
          </p:nvPr>
        </p:nvSpPr>
        <p:spPr>
          <a:xfrm>
            <a:off x="12249521" y="46056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91" name="Google Shape;191;p20"/>
          <p:cNvSpPr txBox="1"/>
          <p:nvPr>
            <p:ph idx="6" type="subTitle"/>
          </p:nvPr>
        </p:nvSpPr>
        <p:spPr>
          <a:xfrm>
            <a:off x="12249521" y="7320000"/>
            <a:ext cx="4598400" cy="170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4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192" name="Google Shape;192;p20"/>
          <p:cNvSpPr txBox="1"/>
          <p:nvPr>
            <p:ph idx="7" type="subTitle"/>
          </p:nvPr>
        </p:nvSpPr>
        <p:spPr>
          <a:xfrm>
            <a:off x="12249600" y="12767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3" name="Google Shape;193;p20"/>
          <p:cNvSpPr txBox="1"/>
          <p:nvPr>
            <p:ph idx="8" type="subTitle"/>
          </p:nvPr>
        </p:nvSpPr>
        <p:spPr>
          <a:xfrm>
            <a:off x="7390238" y="39911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4" name="Google Shape;194;p20"/>
          <p:cNvSpPr txBox="1"/>
          <p:nvPr>
            <p:ph idx="9" type="subTitle"/>
          </p:nvPr>
        </p:nvSpPr>
        <p:spPr>
          <a:xfrm>
            <a:off x="12249577" y="39911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5" name="Google Shape;195;p20"/>
          <p:cNvSpPr txBox="1"/>
          <p:nvPr>
            <p:ph idx="13" type="subTitle"/>
          </p:nvPr>
        </p:nvSpPr>
        <p:spPr>
          <a:xfrm>
            <a:off x="7390250" y="12767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6" name="Google Shape;196;p20"/>
          <p:cNvSpPr txBox="1"/>
          <p:nvPr>
            <p:ph idx="14" type="subTitle"/>
          </p:nvPr>
        </p:nvSpPr>
        <p:spPr>
          <a:xfrm>
            <a:off x="7390238" y="67055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7" name="Google Shape;197;p20"/>
          <p:cNvSpPr txBox="1"/>
          <p:nvPr>
            <p:ph idx="15" type="subTitle"/>
          </p:nvPr>
        </p:nvSpPr>
        <p:spPr>
          <a:xfrm>
            <a:off x="12249577" y="6705550"/>
            <a:ext cx="4598400" cy="8016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4400">
                <a:solidFill>
                  <a:schemeClr val="dk1"/>
                </a:solidFill>
                <a:latin typeface="Lexend Deca Black"/>
                <a:ea typeface="Lexend Deca Black"/>
                <a:cs typeface="Lexend Deca Black"/>
                <a:sym typeface="Lexend Deca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320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3200"/>
              </a:spcBef>
              <a:spcAft>
                <a:spcPts val="320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98" name="Google Shape;198;p20"/>
          <p:cNvSpPr/>
          <p:nvPr/>
        </p:nvSpPr>
        <p:spPr>
          <a:xfrm flipH="1">
            <a:off x="17373245" y="-210770"/>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 name="Google Shape;199;p20"/>
          <p:cNvSpPr/>
          <p:nvPr/>
        </p:nvSpPr>
        <p:spPr>
          <a:xfrm flipH="1" rot="1422364">
            <a:off x="16671116" y="8750858"/>
            <a:ext cx="898408" cy="2841614"/>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20"/>
          <p:cNvSpPr/>
          <p:nvPr/>
        </p:nvSpPr>
        <p:spPr>
          <a:xfrm flipH="1" rot="-6300501">
            <a:off x="15879570" y="-1704400"/>
            <a:ext cx="3885543" cy="3885543"/>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1" name="Google Shape;201;p20"/>
          <p:cNvGrpSpPr/>
          <p:nvPr/>
        </p:nvGrpSpPr>
        <p:grpSpPr>
          <a:xfrm flipH="1">
            <a:off x="683544" y="8406815"/>
            <a:ext cx="5789755" cy="29628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4" name="Google Shape;204;p20"/>
          <p:cNvSpPr/>
          <p:nvPr/>
        </p:nvSpPr>
        <p:spPr>
          <a:xfrm flipH="1" rot="-714933">
            <a:off x="-2230951" y="6146674"/>
            <a:ext cx="3885317" cy="3885317"/>
          </a:xfrm>
          <a:prstGeom prst="blockArc">
            <a:avLst>
              <a:gd fmla="val 10800000"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414500" y="4049200"/>
            <a:ext cx="7478400" cy="2904600"/>
          </a:xfrm>
          <a:prstGeom prst="rect">
            <a:avLst/>
          </a:prstGeom>
        </p:spPr>
        <p:txBody>
          <a:bodyPr anchorCtr="0" anchor="t" bIns="182850" lIns="182850" spcFirstLastPara="1" rIns="182850" wrap="square" tIns="182850">
            <a:noAutofit/>
          </a:bodyPr>
          <a:lstStyle>
            <a:lvl1pPr lvl="0">
              <a:lnSpc>
                <a:spcPct val="80000"/>
              </a:lnSpc>
              <a:spcBef>
                <a:spcPts val="0"/>
              </a:spcBef>
              <a:spcAft>
                <a:spcPts val="0"/>
              </a:spcAft>
              <a:buSzPts val="7200"/>
              <a:buNone/>
              <a:defRPr sz="10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8" name="Google Shape;18;p3"/>
          <p:cNvSpPr txBox="1"/>
          <p:nvPr>
            <p:ph hasCustomPrompt="1" idx="2" type="title"/>
          </p:nvPr>
        </p:nvSpPr>
        <p:spPr>
          <a:xfrm>
            <a:off x="5857850" y="1260000"/>
            <a:ext cx="2388600" cy="20058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10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 name="Google Shape;19;p3"/>
          <p:cNvSpPr txBox="1"/>
          <p:nvPr>
            <p:ph idx="1" type="subTitle"/>
          </p:nvPr>
        </p:nvSpPr>
        <p:spPr>
          <a:xfrm>
            <a:off x="7414500" y="7627750"/>
            <a:ext cx="4618800" cy="1216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0" name="Google Shape;20;p3"/>
          <p:cNvSpPr txBox="1"/>
          <p:nvPr>
            <p:ph idx="3" type="subTitle"/>
          </p:nvPr>
        </p:nvSpPr>
        <p:spPr>
          <a:xfrm>
            <a:off x="12828300" y="867158"/>
            <a:ext cx="4192800" cy="540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sz="2000">
                <a:latin typeface="Lexend Deca Black"/>
                <a:ea typeface="Lexend Deca Black"/>
                <a:cs typeface="Lexend Deca Black"/>
                <a:sym typeface="Lexend Deca Black"/>
              </a:defRPr>
            </a:lvl1pPr>
            <a:lvl2pPr lvl="1" rtl="0">
              <a:spcBef>
                <a:spcPts val="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
        <p:nvSpPr>
          <p:cNvPr id="21" name="Google Shape;21;p3"/>
          <p:cNvSpPr/>
          <p:nvPr/>
        </p:nvSpPr>
        <p:spPr>
          <a:xfrm>
            <a:off x="4110205" y="592080"/>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3"/>
          <p:cNvSpPr/>
          <p:nvPr/>
        </p:nvSpPr>
        <p:spPr>
          <a:xfrm rot="6300501">
            <a:off x="14087436" y="-306400"/>
            <a:ext cx="3885543" cy="3885543"/>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 name="Google Shape;23;p3"/>
          <p:cNvSpPr/>
          <p:nvPr/>
        </p:nvSpPr>
        <p:spPr>
          <a:xfrm rot="6298992">
            <a:off x="20537188" y="3736244"/>
            <a:ext cx="898135" cy="11938807"/>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3"/>
          <p:cNvSpPr/>
          <p:nvPr/>
        </p:nvSpPr>
        <p:spPr>
          <a:xfrm>
            <a:off x="4110188" y="8577923"/>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hasCustomPrompt="1" type="title"/>
          </p:nvPr>
        </p:nvSpPr>
        <p:spPr>
          <a:xfrm>
            <a:off x="4824472" y="1383250"/>
            <a:ext cx="86388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21"/>
          <p:cNvSpPr txBox="1"/>
          <p:nvPr>
            <p:ph idx="1" type="subTitle"/>
          </p:nvPr>
        </p:nvSpPr>
        <p:spPr>
          <a:xfrm>
            <a:off x="4824449" y="2774999"/>
            <a:ext cx="86388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208" name="Google Shape;208;p21"/>
          <p:cNvSpPr txBox="1"/>
          <p:nvPr>
            <p:ph hasCustomPrompt="1" idx="2" type="title"/>
          </p:nvPr>
        </p:nvSpPr>
        <p:spPr>
          <a:xfrm>
            <a:off x="4824472" y="3915952"/>
            <a:ext cx="86388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21"/>
          <p:cNvSpPr txBox="1"/>
          <p:nvPr>
            <p:ph idx="3" type="subTitle"/>
          </p:nvPr>
        </p:nvSpPr>
        <p:spPr>
          <a:xfrm>
            <a:off x="4824449" y="5307701"/>
            <a:ext cx="86388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210" name="Google Shape;210;p21"/>
          <p:cNvSpPr txBox="1"/>
          <p:nvPr>
            <p:ph hasCustomPrompt="1" idx="4" type="title"/>
          </p:nvPr>
        </p:nvSpPr>
        <p:spPr>
          <a:xfrm>
            <a:off x="4824472" y="6448653"/>
            <a:ext cx="86388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1" name="Google Shape;211;p21"/>
          <p:cNvSpPr txBox="1"/>
          <p:nvPr>
            <p:ph idx="5" type="subTitle"/>
          </p:nvPr>
        </p:nvSpPr>
        <p:spPr>
          <a:xfrm>
            <a:off x="4824449" y="7840403"/>
            <a:ext cx="86388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212" name="Google Shape;212;p21"/>
          <p:cNvSpPr/>
          <p:nvPr/>
        </p:nvSpPr>
        <p:spPr>
          <a:xfrm flipH="1" rot="-5128004">
            <a:off x="-550901" y="-4273685"/>
            <a:ext cx="8327652" cy="8327652"/>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21"/>
          <p:cNvSpPr/>
          <p:nvPr/>
        </p:nvSpPr>
        <p:spPr>
          <a:xfrm flipH="1">
            <a:off x="1964488" y="1367155"/>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21"/>
          <p:cNvSpPr/>
          <p:nvPr/>
        </p:nvSpPr>
        <p:spPr>
          <a:xfrm flipH="1" rot="-7200561">
            <a:off x="14219516" y="3428315"/>
            <a:ext cx="3885702" cy="3885702"/>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21"/>
          <p:cNvSpPr/>
          <p:nvPr/>
        </p:nvSpPr>
        <p:spPr>
          <a:xfrm rot="6298992">
            <a:off x="1706841" y="7375187"/>
            <a:ext cx="898135" cy="2425599"/>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21"/>
          <p:cNvSpPr/>
          <p:nvPr/>
        </p:nvSpPr>
        <p:spPr>
          <a:xfrm rot="2698376">
            <a:off x="-190031" y="2612096"/>
            <a:ext cx="898167" cy="45523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21"/>
          <p:cNvSpPr/>
          <p:nvPr/>
        </p:nvSpPr>
        <p:spPr>
          <a:xfrm flipH="1" rot="-898992">
            <a:off x="15713032" y="4921941"/>
            <a:ext cx="898135" cy="898135"/>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21"/>
          <p:cNvSpPr/>
          <p:nvPr/>
        </p:nvSpPr>
        <p:spPr>
          <a:xfrm rot="1798363">
            <a:off x="14354283" y="6636370"/>
            <a:ext cx="898341" cy="4552592"/>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21"/>
          <p:cNvSpPr/>
          <p:nvPr/>
        </p:nvSpPr>
        <p:spPr>
          <a:xfrm flipH="1" rot="5211669">
            <a:off x="11134272" y="8335261"/>
            <a:ext cx="8327894" cy="8327894"/>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21"/>
          <p:cNvSpPr/>
          <p:nvPr/>
        </p:nvSpPr>
        <p:spPr>
          <a:xfrm rot="9011889">
            <a:off x="14849092" y="-1810867"/>
            <a:ext cx="898186" cy="5106389"/>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223" name="Google Shape;223;p22"/>
          <p:cNvSpPr/>
          <p:nvPr/>
        </p:nvSpPr>
        <p:spPr>
          <a:xfrm flipH="1" rot="4275105">
            <a:off x="-6563831" y="6252953"/>
            <a:ext cx="8327666" cy="8327666"/>
          </a:xfrm>
          <a:prstGeom prst="blockArc">
            <a:avLst>
              <a:gd fmla="val 16646879" name="adj1"/>
              <a:gd fmla="val 142196" name="adj2"/>
              <a:gd fmla="val 11673"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22"/>
          <p:cNvSpPr/>
          <p:nvPr/>
        </p:nvSpPr>
        <p:spPr>
          <a:xfrm flipH="1" rot="10800000">
            <a:off x="775386" y="9178111"/>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 name="Google Shape;225;p22"/>
          <p:cNvSpPr/>
          <p:nvPr/>
        </p:nvSpPr>
        <p:spPr>
          <a:xfrm flipH="1" rot="6299989">
            <a:off x="14162042" y="141675"/>
            <a:ext cx="3885388" cy="3885388"/>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 name="Google Shape;226;p22"/>
          <p:cNvSpPr/>
          <p:nvPr/>
        </p:nvSpPr>
        <p:spPr>
          <a:xfrm rot="-4501008">
            <a:off x="-296652" y="-338995"/>
            <a:ext cx="898135" cy="2425599"/>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 name="Google Shape;227;p22"/>
          <p:cNvSpPr/>
          <p:nvPr/>
        </p:nvSpPr>
        <p:spPr>
          <a:xfrm rot="-8101624">
            <a:off x="15487388" y="7999016"/>
            <a:ext cx="898167" cy="4552353"/>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230" name="Google Shape;230;p23"/>
          <p:cNvSpPr/>
          <p:nvPr/>
        </p:nvSpPr>
        <p:spPr>
          <a:xfrm rot="6500849">
            <a:off x="-6545213" y="-4336931"/>
            <a:ext cx="8327741" cy="8327741"/>
          </a:xfrm>
          <a:prstGeom prst="blockArc">
            <a:avLst>
              <a:gd fmla="val 16696125"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23"/>
          <p:cNvSpPr/>
          <p:nvPr/>
        </p:nvSpPr>
        <p:spPr>
          <a:xfrm>
            <a:off x="990893" y="12948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23"/>
          <p:cNvSpPr/>
          <p:nvPr/>
        </p:nvSpPr>
        <p:spPr>
          <a:xfrm flipH="1" rot="-6298992">
            <a:off x="-8945" y="8551037"/>
            <a:ext cx="898135" cy="2425599"/>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23"/>
          <p:cNvSpPr/>
          <p:nvPr/>
        </p:nvSpPr>
        <p:spPr>
          <a:xfrm flipH="1" rot="-2698376">
            <a:off x="16676695" y="-2060779"/>
            <a:ext cx="898167" cy="4552353"/>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 name="Google Shape;234;p23"/>
          <p:cNvSpPr/>
          <p:nvPr/>
        </p:nvSpPr>
        <p:spPr>
          <a:xfrm rot="-6111725">
            <a:off x="15702054" y="7467747"/>
            <a:ext cx="8327635" cy="8327635"/>
          </a:xfrm>
          <a:prstGeom prst="blockArc">
            <a:avLst>
              <a:gd fmla="val 10800000"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237" name="Google Shape;237;p24"/>
          <p:cNvSpPr/>
          <p:nvPr/>
        </p:nvSpPr>
        <p:spPr>
          <a:xfrm flipH="1">
            <a:off x="17373245" y="-210770"/>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24"/>
          <p:cNvSpPr/>
          <p:nvPr/>
        </p:nvSpPr>
        <p:spPr>
          <a:xfrm flipH="1" rot="1422364">
            <a:off x="16671116" y="8750858"/>
            <a:ext cx="898408" cy="2841614"/>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24"/>
          <p:cNvSpPr/>
          <p:nvPr/>
        </p:nvSpPr>
        <p:spPr>
          <a:xfrm flipH="1" rot="6787942">
            <a:off x="1709447" y="-2817056"/>
            <a:ext cx="3885386" cy="3885386"/>
          </a:xfrm>
          <a:prstGeom prst="blockArc">
            <a:avLst>
              <a:gd fmla="val 10800000"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24"/>
          <p:cNvSpPr/>
          <p:nvPr/>
        </p:nvSpPr>
        <p:spPr>
          <a:xfrm flipH="1" rot="-6300501">
            <a:off x="15879570" y="-1704400"/>
            <a:ext cx="3885543" cy="3885543"/>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1" name="Google Shape;241;p24"/>
          <p:cNvGrpSpPr/>
          <p:nvPr/>
        </p:nvGrpSpPr>
        <p:grpSpPr>
          <a:xfrm flipH="1">
            <a:off x="-282606" y="8690265"/>
            <a:ext cx="5789755" cy="29628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4" name="Google Shape;244;p24"/>
          <p:cNvSpPr/>
          <p:nvPr/>
        </p:nvSpPr>
        <p:spPr>
          <a:xfrm rot="7862966">
            <a:off x="-1998114" y="-1491067"/>
            <a:ext cx="3885734" cy="3885734"/>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1744800" y="1118350"/>
            <a:ext cx="8426400" cy="1745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6800"/>
              <a:buNone/>
              <a:defRPr sz="12000"/>
            </a:lvl1pPr>
            <a:lvl2pPr lvl="1" rtl="0" algn="ctr">
              <a:spcBef>
                <a:spcPts val="0"/>
              </a:spcBef>
              <a:spcAft>
                <a:spcPts val="0"/>
              </a:spcAft>
              <a:buClr>
                <a:schemeClr val="dk2"/>
              </a:buClr>
              <a:buSzPts val="6800"/>
              <a:buNone/>
              <a:defRPr>
                <a:solidFill>
                  <a:schemeClr val="dk2"/>
                </a:solidFill>
              </a:defRPr>
            </a:lvl2pPr>
            <a:lvl3pPr lvl="2" rtl="0" algn="ctr">
              <a:spcBef>
                <a:spcPts val="0"/>
              </a:spcBef>
              <a:spcAft>
                <a:spcPts val="0"/>
              </a:spcAft>
              <a:buClr>
                <a:schemeClr val="dk2"/>
              </a:buClr>
              <a:buSzPts val="6800"/>
              <a:buNone/>
              <a:defRPr>
                <a:solidFill>
                  <a:schemeClr val="dk2"/>
                </a:solidFill>
              </a:defRPr>
            </a:lvl3pPr>
            <a:lvl4pPr lvl="3" rtl="0" algn="ctr">
              <a:spcBef>
                <a:spcPts val="0"/>
              </a:spcBef>
              <a:spcAft>
                <a:spcPts val="0"/>
              </a:spcAft>
              <a:buClr>
                <a:schemeClr val="dk2"/>
              </a:buClr>
              <a:buSzPts val="6800"/>
              <a:buNone/>
              <a:defRPr>
                <a:solidFill>
                  <a:schemeClr val="dk2"/>
                </a:solidFill>
              </a:defRPr>
            </a:lvl4pPr>
            <a:lvl5pPr lvl="4" rtl="0" algn="ctr">
              <a:spcBef>
                <a:spcPts val="0"/>
              </a:spcBef>
              <a:spcAft>
                <a:spcPts val="0"/>
              </a:spcAft>
              <a:buClr>
                <a:schemeClr val="dk2"/>
              </a:buClr>
              <a:buSzPts val="6800"/>
              <a:buNone/>
              <a:defRPr>
                <a:solidFill>
                  <a:schemeClr val="dk2"/>
                </a:solidFill>
              </a:defRPr>
            </a:lvl5pPr>
            <a:lvl6pPr lvl="5" rtl="0" algn="ctr">
              <a:spcBef>
                <a:spcPts val="0"/>
              </a:spcBef>
              <a:spcAft>
                <a:spcPts val="0"/>
              </a:spcAft>
              <a:buClr>
                <a:schemeClr val="dk2"/>
              </a:buClr>
              <a:buSzPts val="6800"/>
              <a:buNone/>
              <a:defRPr>
                <a:solidFill>
                  <a:schemeClr val="dk2"/>
                </a:solidFill>
              </a:defRPr>
            </a:lvl6pPr>
            <a:lvl7pPr lvl="6" rtl="0" algn="ctr">
              <a:spcBef>
                <a:spcPts val="0"/>
              </a:spcBef>
              <a:spcAft>
                <a:spcPts val="0"/>
              </a:spcAft>
              <a:buClr>
                <a:schemeClr val="dk2"/>
              </a:buClr>
              <a:buSzPts val="6800"/>
              <a:buNone/>
              <a:defRPr>
                <a:solidFill>
                  <a:schemeClr val="dk2"/>
                </a:solidFill>
              </a:defRPr>
            </a:lvl7pPr>
            <a:lvl8pPr lvl="7" rtl="0" algn="ctr">
              <a:spcBef>
                <a:spcPts val="0"/>
              </a:spcBef>
              <a:spcAft>
                <a:spcPts val="0"/>
              </a:spcAft>
              <a:buClr>
                <a:schemeClr val="dk2"/>
              </a:buClr>
              <a:buSzPts val="6800"/>
              <a:buNone/>
              <a:defRPr>
                <a:solidFill>
                  <a:schemeClr val="dk2"/>
                </a:solidFill>
              </a:defRPr>
            </a:lvl8pPr>
            <a:lvl9pPr lvl="8" rtl="0" algn="ctr">
              <a:spcBef>
                <a:spcPts val="0"/>
              </a:spcBef>
              <a:spcAft>
                <a:spcPts val="0"/>
              </a:spcAft>
              <a:buClr>
                <a:schemeClr val="dk2"/>
              </a:buClr>
              <a:buSzPts val="6800"/>
              <a:buNone/>
              <a:defRPr>
                <a:solidFill>
                  <a:schemeClr val="dk2"/>
                </a:solidFill>
              </a:defRPr>
            </a:lvl9pPr>
          </a:lstStyle>
          <a:p/>
        </p:txBody>
      </p:sp>
      <p:sp>
        <p:nvSpPr>
          <p:cNvPr id="247" name="Google Shape;247;p25"/>
          <p:cNvSpPr txBox="1"/>
          <p:nvPr>
            <p:ph idx="1" type="subTitle"/>
          </p:nvPr>
        </p:nvSpPr>
        <p:spPr>
          <a:xfrm>
            <a:off x="1744800" y="3648050"/>
            <a:ext cx="8426400" cy="1425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248" name="Google Shape;248;p25"/>
          <p:cNvSpPr txBox="1"/>
          <p:nvPr/>
        </p:nvSpPr>
        <p:spPr>
          <a:xfrm>
            <a:off x="1744800" y="6638400"/>
            <a:ext cx="6824400" cy="1438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CREDITS: This presentation </a:t>
            </a:r>
            <a:r>
              <a:rPr lang="en" sz="2400">
                <a:solidFill>
                  <a:schemeClr val="dk1"/>
                </a:solidFill>
                <a:latin typeface="Sarabun"/>
                <a:ea typeface="Sarabun"/>
                <a:cs typeface="Sarabun"/>
                <a:sym typeface="Sarabun"/>
              </a:rPr>
              <a:t>template</a:t>
            </a:r>
            <a:r>
              <a:rPr lang="en" sz="2400">
                <a:solidFill>
                  <a:schemeClr val="dk1"/>
                </a:solidFill>
                <a:latin typeface="Sarabun"/>
                <a:ea typeface="Sarabun"/>
                <a:cs typeface="Sarabun"/>
                <a:sym typeface="Sarabun"/>
              </a:rPr>
              <a:t> was created by </a:t>
            </a:r>
            <a:r>
              <a:rPr b="1" lang="en" sz="2400">
                <a:solidFill>
                  <a:schemeClr val="dk1"/>
                </a:solidFill>
                <a:uFill>
                  <a:noFill/>
                </a:uFill>
                <a:latin typeface="Sarabun"/>
                <a:ea typeface="Sarabun"/>
                <a:cs typeface="Sarabun"/>
                <a:sym typeface="Sarabun"/>
                <a:hlinkClick r:id="rId2">
                  <a:extLst>
                    <a:ext uri="{A12FA001-AC4F-418D-AE19-62706E023703}">
                      <ahyp:hlinkClr val="tx"/>
                    </a:ext>
                  </a:extLst>
                </a:hlinkClick>
              </a:rPr>
              <a:t>Slidesgo</a:t>
            </a:r>
            <a:r>
              <a:rPr lang="en" sz="2400">
                <a:solidFill>
                  <a:schemeClr val="dk1"/>
                </a:solidFill>
                <a:latin typeface="Sarabun"/>
                <a:ea typeface="Sarabun"/>
                <a:cs typeface="Sarabun"/>
                <a:sym typeface="Sarabun"/>
              </a:rPr>
              <a:t>, including icons by </a:t>
            </a:r>
            <a:r>
              <a:rPr b="1" lang="en" sz="2400">
                <a:solidFill>
                  <a:schemeClr val="dk1"/>
                </a:solidFill>
                <a:uFill>
                  <a:noFill/>
                </a:uFill>
                <a:latin typeface="Sarabun"/>
                <a:ea typeface="Sarabun"/>
                <a:cs typeface="Sarabun"/>
                <a:sym typeface="Sarabun"/>
                <a:hlinkClick r:id="rId3">
                  <a:extLst>
                    <a:ext uri="{A12FA001-AC4F-418D-AE19-62706E023703}">
                      <ahyp:hlinkClr val="tx"/>
                    </a:ext>
                  </a:extLst>
                </a:hlinkClick>
              </a:rPr>
              <a:t>Flaticon</a:t>
            </a:r>
            <a:r>
              <a:rPr lang="en" sz="2400">
                <a:solidFill>
                  <a:schemeClr val="dk1"/>
                </a:solidFill>
                <a:latin typeface="Sarabun"/>
                <a:ea typeface="Sarabun"/>
                <a:cs typeface="Sarabun"/>
                <a:sym typeface="Sarabun"/>
              </a:rPr>
              <a:t>, and infographics &amp; images by </a:t>
            </a:r>
            <a:r>
              <a:rPr b="1" lang="en" sz="2400">
                <a:solidFill>
                  <a:schemeClr val="dk1"/>
                </a:solidFill>
                <a:uFill>
                  <a:noFill/>
                </a:uFill>
                <a:latin typeface="Sarabun"/>
                <a:ea typeface="Sarabun"/>
                <a:cs typeface="Sarabun"/>
                <a:sym typeface="Sarabun"/>
                <a:hlinkClick r:id="rId4">
                  <a:extLst>
                    <a:ext uri="{A12FA001-AC4F-418D-AE19-62706E023703}">
                      <ahyp:hlinkClr val="tx"/>
                    </a:ext>
                  </a:extLst>
                </a:hlinkClick>
              </a:rPr>
              <a:t>Freepik</a:t>
            </a:r>
            <a:r>
              <a:rPr lang="en" sz="2400">
                <a:solidFill>
                  <a:schemeClr val="dk1"/>
                </a:solidFill>
                <a:uFill>
                  <a:noFill/>
                </a:uFill>
                <a:latin typeface="Sarabun"/>
                <a:ea typeface="Sarabun"/>
                <a:cs typeface="Sarabun"/>
                <a:sym typeface="Sarabun"/>
                <a:hlinkClick r:id="rId5">
                  <a:extLst>
                    <a:ext uri="{A12FA001-AC4F-418D-AE19-62706E023703}">
                      <ahyp:hlinkClr val="tx"/>
                    </a:ext>
                  </a:extLst>
                </a:hlinkClick>
              </a:rPr>
              <a:t> </a:t>
            </a:r>
            <a:endParaRPr sz="2400">
              <a:solidFill>
                <a:schemeClr val="dk1"/>
              </a:solidFill>
              <a:latin typeface="Sarabun"/>
              <a:ea typeface="Sarabun"/>
              <a:cs typeface="Sarabun"/>
              <a:sym typeface="Sarabun"/>
            </a:endParaRPr>
          </a:p>
        </p:txBody>
      </p:sp>
      <p:sp>
        <p:nvSpPr>
          <p:cNvPr id="249" name="Google Shape;249;p25"/>
          <p:cNvSpPr txBox="1"/>
          <p:nvPr>
            <p:ph idx="2" type="subTitle"/>
          </p:nvPr>
        </p:nvSpPr>
        <p:spPr>
          <a:xfrm>
            <a:off x="12828300" y="867158"/>
            <a:ext cx="4192800" cy="540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2800"/>
              <a:buNone/>
              <a:defRPr sz="2000">
                <a:latin typeface="Lexend Deca Black"/>
                <a:ea typeface="Lexend Deca Black"/>
                <a:cs typeface="Lexend Deca Black"/>
                <a:sym typeface="Lexend Deca Black"/>
              </a:defRPr>
            </a:lvl1pPr>
            <a:lvl2pPr lvl="1" rtl="0">
              <a:spcBef>
                <a:spcPts val="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
        <p:nvSpPr>
          <p:cNvPr id="250" name="Google Shape;250;p25"/>
          <p:cNvSpPr/>
          <p:nvPr/>
        </p:nvSpPr>
        <p:spPr>
          <a:xfrm flipH="1" rot="-7802742">
            <a:off x="103132" y="6347686"/>
            <a:ext cx="3885928" cy="3885928"/>
          </a:xfrm>
          <a:prstGeom prst="blockArc">
            <a:avLst>
              <a:gd fmla="val 10800000"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25"/>
          <p:cNvSpPr/>
          <p:nvPr/>
        </p:nvSpPr>
        <p:spPr>
          <a:xfrm flipH="1" rot="-8432737">
            <a:off x="-1653760" y="-2213390"/>
            <a:ext cx="3885352" cy="3885352"/>
          </a:xfrm>
          <a:prstGeom prst="blockArc">
            <a:avLst>
              <a:gd fmla="val 18799203"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25"/>
          <p:cNvSpPr/>
          <p:nvPr/>
        </p:nvSpPr>
        <p:spPr>
          <a:xfrm flipH="1" rot="-5148122">
            <a:off x="7557789" y="-6343187"/>
            <a:ext cx="8327542" cy="8327542"/>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8346197" y="8375713"/>
            <a:ext cx="8327542" cy="8327542"/>
          </a:xfrm>
          <a:prstGeom prst="blockArc">
            <a:avLst>
              <a:gd fmla="val 10800000"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26"/>
          <p:cNvSpPr/>
          <p:nvPr/>
        </p:nvSpPr>
        <p:spPr>
          <a:xfrm flipH="1" rot="1422364">
            <a:off x="17421080" y="313042"/>
            <a:ext cx="898408" cy="7618703"/>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26"/>
          <p:cNvSpPr/>
          <p:nvPr/>
        </p:nvSpPr>
        <p:spPr>
          <a:xfrm flipH="1">
            <a:off x="15176273" y="100458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p26"/>
          <p:cNvSpPr/>
          <p:nvPr/>
        </p:nvSpPr>
        <p:spPr>
          <a:xfrm flipH="1" rot="-6300501">
            <a:off x="1456149" y="-1903400"/>
            <a:ext cx="3885543" cy="3885543"/>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26"/>
          <p:cNvSpPr/>
          <p:nvPr/>
        </p:nvSpPr>
        <p:spPr>
          <a:xfrm flipH="1">
            <a:off x="4662740" y="8577923"/>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26"/>
          <p:cNvSpPr/>
          <p:nvPr/>
        </p:nvSpPr>
        <p:spPr>
          <a:xfrm flipH="1" rot="-6298992">
            <a:off x="-3326945" y="3582944"/>
            <a:ext cx="898135" cy="11938807"/>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26"/>
          <p:cNvSpPr/>
          <p:nvPr/>
        </p:nvSpPr>
        <p:spPr>
          <a:xfrm flipH="1" rot="-2033502">
            <a:off x="2528930" y="7749349"/>
            <a:ext cx="898453" cy="4900309"/>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26"/>
          <p:cNvSpPr/>
          <p:nvPr/>
        </p:nvSpPr>
        <p:spPr>
          <a:xfrm flipH="1">
            <a:off x="759523" y="241893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26"/>
          <p:cNvSpPr/>
          <p:nvPr/>
        </p:nvSpPr>
        <p:spPr>
          <a:xfrm flipH="1" rot="-3977636">
            <a:off x="21780002" y="2134657"/>
            <a:ext cx="898408" cy="11939306"/>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15732805" y="8108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27"/>
          <p:cNvSpPr/>
          <p:nvPr/>
        </p:nvSpPr>
        <p:spPr>
          <a:xfrm rot="-1422364">
            <a:off x="9257596" y="-1926835"/>
            <a:ext cx="898408" cy="333647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27"/>
          <p:cNvSpPr/>
          <p:nvPr/>
        </p:nvSpPr>
        <p:spPr>
          <a:xfrm rot="714933">
            <a:off x="-986516" y="501724"/>
            <a:ext cx="3885317" cy="3885317"/>
          </a:xfrm>
          <a:prstGeom prst="blockArc">
            <a:avLst>
              <a:gd fmla="val 10800000"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27"/>
          <p:cNvSpPr/>
          <p:nvPr/>
        </p:nvSpPr>
        <p:spPr>
          <a:xfrm rot="6300501">
            <a:off x="14239136" y="-68275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68" name="Google Shape;268;p27"/>
          <p:cNvGrpSpPr/>
          <p:nvPr/>
        </p:nvGrpSpPr>
        <p:grpSpPr>
          <a:xfrm>
            <a:off x="12020001" y="7166515"/>
            <a:ext cx="5789755" cy="29628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1" name="Google Shape;271;p27"/>
          <p:cNvSpPr/>
          <p:nvPr/>
        </p:nvSpPr>
        <p:spPr>
          <a:xfrm flipH="1" rot="-7862966">
            <a:off x="798230" y="6154933"/>
            <a:ext cx="3885734" cy="3885734"/>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27"/>
          <p:cNvSpPr/>
          <p:nvPr/>
        </p:nvSpPr>
        <p:spPr>
          <a:xfrm>
            <a:off x="990905" y="53566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6" name="Shape 2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solidFill>
                  <a:schemeClr val="lt1"/>
                </a:solidFill>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27" name="Google Shape;27;p4"/>
          <p:cNvSpPr txBox="1"/>
          <p:nvPr>
            <p:ph idx="1" type="subTitle"/>
          </p:nvPr>
        </p:nvSpPr>
        <p:spPr>
          <a:xfrm>
            <a:off x="1440000" y="2302750"/>
            <a:ext cx="15408000" cy="746400"/>
          </a:xfrm>
          <a:prstGeom prst="rect">
            <a:avLst/>
          </a:prstGeom>
        </p:spPr>
        <p:txBody>
          <a:bodyPr anchorCtr="0" anchor="t" bIns="182850" lIns="182850" spcFirstLastPara="1" rIns="182850" wrap="square" tIns="18285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sp>
        <p:nvSpPr>
          <p:cNvPr id="28" name="Google Shape;28;p4"/>
          <p:cNvSpPr/>
          <p:nvPr/>
        </p:nvSpPr>
        <p:spPr>
          <a:xfrm flipH="1">
            <a:off x="16627088" y="5920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4"/>
          <p:cNvSpPr/>
          <p:nvPr/>
        </p:nvSpPr>
        <p:spPr>
          <a:xfrm flipH="1" rot="-6300501">
            <a:off x="205413" y="620905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4"/>
          <p:cNvSpPr/>
          <p:nvPr/>
        </p:nvSpPr>
        <p:spPr>
          <a:xfrm rot="6298992">
            <a:off x="17021641" y="8948887"/>
            <a:ext cx="898135" cy="2425599"/>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4"/>
          <p:cNvSpPr/>
          <p:nvPr/>
        </p:nvSpPr>
        <p:spPr>
          <a:xfrm rot="2698376">
            <a:off x="335969" y="-1662929"/>
            <a:ext cx="898167" cy="4552353"/>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34" name="Google Shape;34;p5"/>
          <p:cNvSpPr txBox="1"/>
          <p:nvPr>
            <p:ph idx="1" type="subTitle"/>
          </p:nvPr>
        </p:nvSpPr>
        <p:spPr>
          <a:xfrm>
            <a:off x="9616997" y="6025548"/>
            <a:ext cx="6049200" cy="2544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4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5" name="Google Shape;35;p5"/>
          <p:cNvSpPr txBox="1"/>
          <p:nvPr>
            <p:ph idx="2" type="subTitle"/>
          </p:nvPr>
        </p:nvSpPr>
        <p:spPr>
          <a:xfrm>
            <a:off x="2621800" y="6025548"/>
            <a:ext cx="6047400" cy="2544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4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6" name="Google Shape;36;p5"/>
          <p:cNvSpPr txBox="1"/>
          <p:nvPr>
            <p:ph idx="3" type="subTitle"/>
          </p:nvPr>
        </p:nvSpPr>
        <p:spPr>
          <a:xfrm>
            <a:off x="2621800" y="5117500"/>
            <a:ext cx="6047400" cy="8994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3200"/>
              </a:spcBef>
              <a:spcAft>
                <a:spcPts val="0"/>
              </a:spcAft>
              <a:buSzPts val="4000"/>
              <a:buFont typeface="Montserrat"/>
              <a:buNone/>
              <a:defRPr sz="4000">
                <a:latin typeface="Montserrat"/>
                <a:ea typeface="Montserrat"/>
                <a:cs typeface="Montserrat"/>
                <a:sym typeface="Montserrat"/>
              </a:defRPr>
            </a:lvl3pPr>
            <a:lvl4pPr lvl="3" rtl="0" algn="ctr">
              <a:spcBef>
                <a:spcPts val="3200"/>
              </a:spcBef>
              <a:spcAft>
                <a:spcPts val="0"/>
              </a:spcAft>
              <a:buSzPts val="4000"/>
              <a:buFont typeface="Montserrat"/>
              <a:buNone/>
              <a:defRPr sz="4000">
                <a:latin typeface="Montserrat"/>
                <a:ea typeface="Montserrat"/>
                <a:cs typeface="Montserrat"/>
                <a:sym typeface="Montserrat"/>
              </a:defRPr>
            </a:lvl4pPr>
            <a:lvl5pPr lvl="4" rtl="0" algn="ctr">
              <a:spcBef>
                <a:spcPts val="3200"/>
              </a:spcBef>
              <a:spcAft>
                <a:spcPts val="0"/>
              </a:spcAft>
              <a:buSzPts val="4000"/>
              <a:buFont typeface="Montserrat"/>
              <a:buNone/>
              <a:defRPr sz="4000">
                <a:latin typeface="Montserrat"/>
                <a:ea typeface="Montserrat"/>
                <a:cs typeface="Montserrat"/>
                <a:sym typeface="Montserrat"/>
              </a:defRPr>
            </a:lvl5pPr>
            <a:lvl6pPr lvl="5" rtl="0" algn="ctr">
              <a:spcBef>
                <a:spcPts val="3200"/>
              </a:spcBef>
              <a:spcAft>
                <a:spcPts val="0"/>
              </a:spcAft>
              <a:buSzPts val="4000"/>
              <a:buFont typeface="Montserrat"/>
              <a:buNone/>
              <a:defRPr sz="4000">
                <a:latin typeface="Montserrat"/>
                <a:ea typeface="Montserrat"/>
                <a:cs typeface="Montserrat"/>
                <a:sym typeface="Montserrat"/>
              </a:defRPr>
            </a:lvl6pPr>
            <a:lvl7pPr lvl="6" rtl="0" algn="ctr">
              <a:spcBef>
                <a:spcPts val="3200"/>
              </a:spcBef>
              <a:spcAft>
                <a:spcPts val="0"/>
              </a:spcAft>
              <a:buSzPts val="4000"/>
              <a:buFont typeface="Montserrat"/>
              <a:buNone/>
              <a:defRPr sz="4000">
                <a:latin typeface="Montserrat"/>
                <a:ea typeface="Montserrat"/>
                <a:cs typeface="Montserrat"/>
                <a:sym typeface="Montserrat"/>
              </a:defRPr>
            </a:lvl7pPr>
            <a:lvl8pPr lvl="7" rtl="0" algn="ctr">
              <a:spcBef>
                <a:spcPts val="3200"/>
              </a:spcBef>
              <a:spcAft>
                <a:spcPts val="0"/>
              </a:spcAft>
              <a:buSzPts val="4000"/>
              <a:buFont typeface="Montserrat"/>
              <a:buNone/>
              <a:defRPr sz="4000">
                <a:latin typeface="Montserrat"/>
                <a:ea typeface="Montserrat"/>
                <a:cs typeface="Montserrat"/>
                <a:sym typeface="Montserrat"/>
              </a:defRPr>
            </a:lvl8pPr>
            <a:lvl9pPr lvl="8" rtl="0" algn="ctr">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37" name="Google Shape;37;p5"/>
          <p:cNvSpPr txBox="1"/>
          <p:nvPr>
            <p:ph idx="4" type="subTitle"/>
          </p:nvPr>
        </p:nvSpPr>
        <p:spPr>
          <a:xfrm>
            <a:off x="9617648" y="5117500"/>
            <a:ext cx="6047400" cy="8994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4400">
                <a:latin typeface="Lexend Deca Black"/>
                <a:ea typeface="Lexend Deca Black"/>
                <a:cs typeface="Lexend Deca Black"/>
                <a:sym typeface="Lexend Deca Black"/>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3200"/>
              </a:spcBef>
              <a:spcAft>
                <a:spcPts val="0"/>
              </a:spcAft>
              <a:buSzPts val="4000"/>
              <a:buFont typeface="Montserrat"/>
              <a:buNone/>
              <a:defRPr sz="4000">
                <a:latin typeface="Montserrat"/>
                <a:ea typeface="Montserrat"/>
                <a:cs typeface="Montserrat"/>
                <a:sym typeface="Montserrat"/>
              </a:defRPr>
            </a:lvl3pPr>
            <a:lvl4pPr lvl="3" rtl="0" algn="ctr">
              <a:spcBef>
                <a:spcPts val="3200"/>
              </a:spcBef>
              <a:spcAft>
                <a:spcPts val="0"/>
              </a:spcAft>
              <a:buSzPts val="4000"/>
              <a:buFont typeface="Montserrat"/>
              <a:buNone/>
              <a:defRPr sz="4000">
                <a:latin typeface="Montserrat"/>
                <a:ea typeface="Montserrat"/>
                <a:cs typeface="Montserrat"/>
                <a:sym typeface="Montserrat"/>
              </a:defRPr>
            </a:lvl4pPr>
            <a:lvl5pPr lvl="4" rtl="0" algn="ctr">
              <a:spcBef>
                <a:spcPts val="3200"/>
              </a:spcBef>
              <a:spcAft>
                <a:spcPts val="0"/>
              </a:spcAft>
              <a:buSzPts val="4000"/>
              <a:buFont typeface="Montserrat"/>
              <a:buNone/>
              <a:defRPr sz="4000">
                <a:latin typeface="Montserrat"/>
                <a:ea typeface="Montserrat"/>
                <a:cs typeface="Montserrat"/>
                <a:sym typeface="Montserrat"/>
              </a:defRPr>
            </a:lvl5pPr>
            <a:lvl6pPr lvl="5" rtl="0" algn="ctr">
              <a:spcBef>
                <a:spcPts val="3200"/>
              </a:spcBef>
              <a:spcAft>
                <a:spcPts val="0"/>
              </a:spcAft>
              <a:buSzPts val="4000"/>
              <a:buFont typeface="Montserrat"/>
              <a:buNone/>
              <a:defRPr sz="4000">
                <a:latin typeface="Montserrat"/>
                <a:ea typeface="Montserrat"/>
                <a:cs typeface="Montserrat"/>
                <a:sym typeface="Montserrat"/>
              </a:defRPr>
            </a:lvl6pPr>
            <a:lvl7pPr lvl="6" rtl="0" algn="ctr">
              <a:spcBef>
                <a:spcPts val="3200"/>
              </a:spcBef>
              <a:spcAft>
                <a:spcPts val="0"/>
              </a:spcAft>
              <a:buSzPts val="4000"/>
              <a:buFont typeface="Montserrat"/>
              <a:buNone/>
              <a:defRPr sz="4000">
                <a:latin typeface="Montserrat"/>
                <a:ea typeface="Montserrat"/>
                <a:cs typeface="Montserrat"/>
                <a:sym typeface="Montserrat"/>
              </a:defRPr>
            </a:lvl7pPr>
            <a:lvl8pPr lvl="7" rtl="0" algn="ctr">
              <a:spcBef>
                <a:spcPts val="3200"/>
              </a:spcBef>
              <a:spcAft>
                <a:spcPts val="0"/>
              </a:spcAft>
              <a:buSzPts val="4000"/>
              <a:buFont typeface="Montserrat"/>
              <a:buNone/>
              <a:defRPr sz="4000">
                <a:latin typeface="Montserrat"/>
                <a:ea typeface="Montserrat"/>
                <a:cs typeface="Montserrat"/>
                <a:sym typeface="Montserrat"/>
              </a:defRPr>
            </a:lvl8pPr>
            <a:lvl9pPr lvl="8" rtl="0" algn="ctr">
              <a:spcBef>
                <a:spcPts val="3200"/>
              </a:spcBef>
              <a:spcAft>
                <a:spcPts val="3200"/>
              </a:spcAft>
              <a:buSzPts val="4000"/>
              <a:buFont typeface="Montserrat"/>
              <a:buNone/>
              <a:defRPr sz="4000">
                <a:latin typeface="Montserrat"/>
                <a:ea typeface="Montserrat"/>
                <a:cs typeface="Montserrat"/>
                <a:sym typeface="Montserrat"/>
              </a:defRPr>
            </a:lvl9pPr>
          </a:lstStyle>
          <a:p/>
        </p:txBody>
      </p:sp>
      <p:sp>
        <p:nvSpPr>
          <p:cNvPr id="38" name="Google Shape;38;p5"/>
          <p:cNvSpPr/>
          <p:nvPr/>
        </p:nvSpPr>
        <p:spPr>
          <a:xfrm rot="6298992">
            <a:off x="18119479" y="3001482"/>
            <a:ext cx="898135" cy="4982915"/>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 name="Google Shape;39;p5"/>
          <p:cNvSpPr/>
          <p:nvPr/>
        </p:nvSpPr>
        <p:spPr>
          <a:xfrm rot="2698376">
            <a:off x="-936281" y="2004771"/>
            <a:ext cx="898167" cy="4552353"/>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 name="Google Shape;40;p5"/>
          <p:cNvSpPr/>
          <p:nvPr/>
        </p:nvSpPr>
        <p:spPr>
          <a:xfrm rot="714933">
            <a:off x="-1207266" y="8501074"/>
            <a:ext cx="3885317" cy="3885317"/>
          </a:xfrm>
          <a:prstGeom prst="blockArc">
            <a:avLst>
              <a:gd fmla="val 10800000"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 name="Google Shape;41;p5"/>
          <p:cNvSpPr/>
          <p:nvPr/>
        </p:nvSpPr>
        <p:spPr>
          <a:xfrm rot="6300501">
            <a:off x="15133436" y="691070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 name="Google Shape;42;p5"/>
          <p:cNvSpPr/>
          <p:nvPr/>
        </p:nvSpPr>
        <p:spPr>
          <a:xfrm>
            <a:off x="16627088" y="8404373"/>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5"/>
          <p:cNvSpPr/>
          <p:nvPr/>
        </p:nvSpPr>
        <p:spPr>
          <a:xfrm rot="2698376">
            <a:off x="18119469" y="1256621"/>
            <a:ext cx="898167" cy="4552353"/>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46" name="Google Shape;46;p6"/>
          <p:cNvSpPr/>
          <p:nvPr/>
        </p:nvSpPr>
        <p:spPr>
          <a:xfrm rot="6298992">
            <a:off x="18090729" y="-706968"/>
            <a:ext cx="898135" cy="4982915"/>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 name="Google Shape;47;p6"/>
          <p:cNvSpPr/>
          <p:nvPr/>
        </p:nvSpPr>
        <p:spPr>
          <a:xfrm rot="2698376">
            <a:off x="17838269" y="-2620129"/>
            <a:ext cx="898167" cy="4552353"/>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 name="Google Shape;48;p6"/>
          <p:cNvSpPr/>
          <p:nvPr/>
        </p:nvSpPr>
        <p:spPr>
          <a:xfrm rot="8100000">
            <a:off x="-2247029" y="-158223"/>
            <a:ext cx="3885410" cy="3885410"/>
          </a:xfrm>
          <a:prstGeom prst="blockArc">
            <a:avLst>
              <a:gd fmla="val 10800000"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6"/>
          <p:cNvSpPr/>
          <p:nvPr/>
        </p:nvSpPr>
        <p:spPr>
          <a:xfrm rot="10800000">
            <a:off x="14905196" y="7231456"/>
            <a:ext cx="3885600" cy="3885600"/>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6"/>
          <p:cNvSpPr/>
          <p:nvPr/>
        </p:nvSpPr>
        <p:spPr>
          <a:xfrm>
            <a:off x="16627088" y="8404373"/>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6"/>
          <p:cNvSpPr/>
          <p:nvPr/>
        </p:nvSpPr>
        <p:spPr>
          <a:xfrm rot="5970005">
            <a:off x="-128174" y="6898119"/>
            <a:ext cx="897915" cy="4552308"/>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idx="1" type="body"/>
          </p:nvPr>
        </p:nvSpPr>
        <p:spPr>
          <a:xfrm>
            <a:off x="1440000" y="4754300"/>
            <a:ext cx="8363400" cy="37656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sz="2400"/>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3200"/>
              </a:spcBef>
              <a:spcAft>
                <a:spcPts val="0"/>
              </a:spcAft>
              <a:buSzPts val="2800"/>
              <a:buChar char="■"/>
              <a:defRPr/>
            </a:lvl3pPr>
            <a:lvl4pPr indent="-406400" lvl="3" marL="1828800" rtl="0">
              <a:lnSpc>
                <a:spcPct val="115000"/>
              </a:lnSpc>
              <a:spcBef>
                <a:spcPts val="3200"/>
              </a:spcBef>
              <a:spcAft>
                <a:spcPts val="0"/>
              </a:spcAft>
              <a:buSzPts val="2800"/>
              <a:buChar char="●"/>
              <a:defRPr/>
            </a:lvl4pPr>
            <a:lvl5pPr indent="-406400" lvl="4" marL="2286000" rtl="0">
              <a:lnSpc>
                <a:spcPct val="115000"/>
              </a:lnSpc>
              <a:spcBef>
                <a:spcPts val="3200"/>
              </a:spcBef>
              <a:spcAft>
                <a:spcPts val="0"/>
              </a:spcAft>
              <a:buSzPts val="2800"/>
              <a:buChar char="○"/>
              <a:defRPr/>
            </a:lvl5pPr>
            <a:lvl6pPr indent="-406400" lvl="5" marL="2743200" rtl="0">
              <a:lnSpc>
                <a:spcPct val="115000"/>
              </a:lnSpc>
              <a:spcBef>
                <a:spcPts val="3200"/>
              </a:spcBef>
              <a:spcAft>
                <a:spcPts val="0"/>
              </a:spcAft>
              <a:buSzPts val="2800"/>
              <a:buChar char="■"/>
              <a:defRPr/>
            </a:lvl6pPr>
            <a:lvl7pPr indent="-406400" lvl="6" marL="3200400" rtl="0">
              <a:lnSpc>
                <a:spcPct val="115000"/>
              </a:lnSpc>
              <a:spcBef>
                <a:spcPts val="3200"/>
              </a:spcBef>
              <a:spcAft>
                <a:spcPts val="0"/>
              </a:spcAft>
              <a:buSzPts val="2800"/>
              <a:buChar char="●"/>
              <a:defRPr/>
            </a:lvl7pPr>
            <a:lvl8pPr indent="-406400" lvl="7" marL="3657600" rtl="0">
              <a:lnSpc>
                <a:spcPct val="115000"/>
              </a:lnSpc>
              <a:spcBef>
                <a:spcPts val="3200"/>
              </a:spcBef>
              <a:spcAft>
                <a:spcPts val="0"/>
              </a:spcAft>
              <a:buSzPts val="2800"/>
              <a:buChar char="○"/>
              <a:defRPr/>
            </a:lvl8pPr>
            <a:lvl9pPr indent="-406400" lvl="8" marL="4114800" rtl="0">
              <a:lnSpc>
                <a:spcPct val="115000"/>
              </a:lnSpc>
              <a:spcBef>
                <a:spcPts val="3200"/>
              </a:spcBef>
              <a:spcAft>
                <a:spcPts val="3200"/>
              </a:spcAft>
              <a:buSzPts val="2800"/>
              <a:buChar char="■"/>
              <a:defRPr/>
            </a:lvl9pPr>
          </a:lstStyle>
          <a:p/>
        </p:txBody>
      </p:sp>
      <p:sp>
        <p:nvSpPr>
          <p:cNvPr id="54" name="Google Shape;54;p7"/>
          <p:cNvSpPr txBox="1"/>
          <p:nvPr>
            <p:ph type="title"/>
          </p:nvPr>
        </p:nvSpPr>
        <p:spPr>
          <a:xfrm>
            <a:off x="1440000" y="899231"/>
            <a:ext cx="8363400" cy="3287400"/>
          </a:xfrm>
          <a:prstGeom prst="rect">
            <a:avLst/>
          </a:prstGeom>
        </p:spPr>
        <p:txBody>
          <a:bodyPr anchorCtr="0" anchor="t" bIns="182850" lIns="182850" spcFirstLastPara="1" rIns="182850" wrap="square" tIns="182850">
            <a:noAutofit/>
          </a:bodyPr>
          <a:lstStyle>
            <a:lvl1pPr lvl="0" rtl="0">
              <a:spcBef>
                <a:spcPts val="0"/>
              </a:spcBef>
              <a:spcAft>
                <a:spcPts val="0"/>
              </a:spcAft>
              <a:buSzPts val="6800"/>
              <a:buNone/>
              <a:defRPr/>
            </a:lvl1pPr>
            <a:lvl2pPr lvl="1" rtl="0">
              <a:spcBef>
                <a:spcPts val="0"/>
              </a:spcBef>
              <a:spcAft>
                <a:spcPts val="0"/>
              </a:spcAft>
              <a:buSzPts val="6800"/>
              <a:buNone/>
              <a:defRPr/>
            </a:lvl2pPr>
            <a:lvl3pPr lvl="2" rtl="0">
              <a:spcBef>
                <a:spcPts val="0"/>
              </a:spcBef>
              <a:spcAft>
                <a:spcPts val="0"/>
              </a:spcAft>
              <a:buSzPts val="6800"/>
              <a:buNone/>
              <a:defRPr/>
            </a:lvl3pPr>
            <a:lvl4pPr lvl="3" rtl="0">
              <a:spcBef>
                <a:spcPts val="0"/>
              </a:spcBef>
              <a:spcAft>
                <a:spcPts val="0"/>
              </a:spcAft>
              <a:buSzPts val="6800"/>
              <a:buNone/>
              <a:defRPr/>
            </a:lvl4pPr>
            <a:lvl5pPr lvl="4" rtl="0">
              <a:spcBef>
                <a:spcPts val="0"/>
              </a:spcBef>
              <a:spcAft>
                <a:spcPts val="0"/>
              </a:spcAft>
              <a:buSzPts val="6800"/>
              <a:buNone/>
              <a:defRPr/>
            </a:lvl5pPr>
            <a:lvl6pPr lvl="5" rtl="0">
              <a:spcBef>
                <a:spcPts val="0"/>
              </a:spcBef>
              <a:spcAft>
                <a:spcPts val="0"/>
              </a:spcAft>
              <a:buSzPts val="6800"/>
              <a:buNone/>
              <a:defRPr/>
            </a:lvl6pPr>
            <a:lvl7pPr lvl="6" rtl="0">
              <a:spcBef>
                <a:spcPts val="0"/>
              </a:spcBef>
              <a:spcAft>
                <a:spcPts val="0"/>
              </a:spcAft>
              <a:buSzPts val="6800"/>
              <a:buNone/>
              <a:defRPr/>
            </a:lvl7pPr>
            <a:lvl8pPr lvl="7" rtl="0">
              <a:spcBef>
                <a:spcPts val="0"/>
              </a:spcBef>
              <a:spcAft>
                <a:spcPts val="0"/>
              </a:spcAft>
              <a:buSzPts val="6800"/>
              <a:buNone/>
              <a:defRPr/>
            </a:lvl8pPr>
            <a:lvl9pPr lvl="8" rtl="0">
              <a:spcBef>
                <a:spcPts val="0"/>
              </a:spcBef>
              <a:spcAft>
                <a:spcPts val="0"/>
              </a:spcAft>
              <a:buSzPts val="6800"/>
              <a:buNone/>
              <a:defRPr/>
            </a:lvl9pPr>
          </a:lstStyle>
          <a:p/>
        </p:txBody>
      </p:sp>
      <p:sp>
        <p:nvSpPr>
          <p:cNvPr id="55" name="Google Shape;55;p7"/>
          <p:cNvSpPr/>
          <p:nvPr/>
        </p:nvSpPr>
        <p:spPr>
          <a:xfrm flipH="1" rot="3599899">
            <a:off x="-2382241" y="241925"/>
            <a:ext cx="3885402" cy="3885402"/>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7"/>
          <p:cNvSpPr/>
          <p:nvPr/>
        </p:nvSpPr>
        <p:spPr>
          <a:xfrm flipH="1">
            <a:off x="331455" y="9132223"/>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2202500" y="2614200"/>
            <a:ext cx="13882800" cy="3022800"/>
          </a:xfrm>
          <a:prstGeom prst="rect">
            <a:avLst/>
          </a:prstGeom>
        </p:spPr>
        <p:txBody>
          <a:bodyPr anchorCtr="0" anchor="t" bIns="182850" lIns="182850" spcFirstLastPara="1" rIns="182850" wrap="square" tIns="182850">
            <a:noAutofit/>
          </a:bodyPr>
          <a:lstStyle>
            <a:lvl1pPr lvl="0" algn="ctr">
              <a:lnSpc>
                <a:spcPct val="80000"/>
              </a:lnSpc>
              <a:spcBef>
                <a:spcPts val="0"/>
              </a:spcBef>
              <a:spcAft>
                <a:spcPts val="0"/>
              </a:spcAft>
              <a:buSzPts val="9600"/>
              <a:buNone/>
              <a:defRPr sz="20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59" name="Google Shape;59;p8"/>
          <p:cNvSpPr/>
          <p:nvPr/>
        </p:nvSpPr>
        <p:spPr>
          <a:xfrm rot="5148122">
            <a:off x="8346197" y="8375713"/>
            <a:ext cx="8327542" cy="8327542"/>
          </a:xfrm>
          <a:prstGeom prst="blockArc">
            <a:avLst>
              <a:gd fmla="val 10800000" name="adj1"/>
              <a:gd fmla="val 142196" name="adj2"/>
              <a:gd fmla="val 11673"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8"/>
          <p:cNvSpPr/>
          <p:nvPr/>
        </p:nvSpPr>
        <p:spPr>
          <a:xfrm flipH="1" rot="1422364">
            <a:off x="17421080" y="313042"/>
            <a:ext cx="898408" cy="7618703"/>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8"/>
          <p:cNvSpPr/>
          <p:nvPr/>
        </p:nvSpPr>
        <p:spPr>
          <a:xfrm flipH="1">
            <a:off x="15176273" y="100458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8"/>
          <p:cNvSpPr/>
          <p:nvPr/>
        </p:nvSpPr>
        <p:spPr>
          <a:xfrm flipH="1" rot="-6300501">
            <a:off x="1456149" y="-190340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8"/>
          <p:cNvSpPr/>
          <p:nvPr/>
        </p:nvSpPr>
        <p:spPr>
          <a:xfrm flipH="1">
            <a:off x="4662740" y="8577923"/>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 name="Google Shape;64;p8"/>
          <p:cNvSpPr/>
          <p:nvPr/>
        </p:nvSpPr>
        <p:spPr>
          <a:xfrm flipH="1" rot="-6298992">
            <a:off x="-3326945" y="3582944"/>
            <a:ext cx="898135" cy="1193880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 name="Google Shape;65;p8"/>
          <p:cNvSpPr/>
          <p:nvPr/>
        </p:nvSpPr>
        <p:spPr>
          <a:xfrm flipH="1" rot="-2033502">
            <a:off x="2528930" y="7749349"/>
            <a:ext cx="898453" cy="4900309"/>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8"/>
          <p:cNvSpPr/>
          <p:nvPr/>
        </p:nvSpPr>
        <p:spPr>
          <a:xfrm flipH="1">
            <a:off x="759523" y="241893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8"/>
          <p:cNvSpPr/>
          <p:nvPr/>
        </p:nvSpPr>
        <p:spPr>
          <a:xfrm flipH="1" rot="-3977636">
            <a:off x="21780002" y="2134657"/>
            <a:ext cx="898408" cy="11939306"/>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idx="1" type="subTitle"/>
          </p:nvPr>
        </p:nvSpPr>
        <p:spPr>
          <a:xfrm>
            <a:off x="7531150" y="4815350"/>
            <a:ext cx="8898600" cy="2644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800"/>
              <a:buNone/>
              <a:defRPr sz="3200"/>
            </a:lvl1pPr>
            <a:lvl2pPr lvl="1" rtl="0" algn="ctr">
              <a:lnSpc>
                <a:spcPct val="100000"/>
              </a:lnSpc>
              <a:spcBef>
                <a:spcPts val="3200"/>
              </a:spcBef>
              <a:spcAft>
                <a:spcPts val="0"/>
              </a:spcAft>
              <a:buSzPts val="3800"/>
              <a:buNone/>
              <a:defRPr sz="3800"/>
            </a:lvl2pPr>
            <a:lvl3pPr lvl="2" rtl="0" algn="ctr">
              <a:lnSpc>
                <a:spcPct val="100000"/>
              </a:lnSpc>
              <a:spcBef>
                <a:spcPts val="3200"/>
              </a:spcBef>
              <a:spcAft>
                <a:spcPts val="0"/>
              </a:spcAft>
              <a:buSzPts val="3800"/>
              <a:buNone/>
              <a:defRPr sz="3800"/>
            </a:lvl3pPr>
            <a:lvl4pPr lvl="3" rtl="0" algn="ctr">
              <a:lnSpc>
                <a:spcPct val="100000"/>
              </a:lnSpc>
              <a:spcBef>
                <a:spcPts val="3200"/>
              </a:spcBef>
              <a:spcAft>
                <a:spcPts val="0"/>
              </a:spcAft>
              <a:buSzPts val="3800"/>
              <a:buNone/>
              <a:defRPr sz="3800"/>
            </a:lvl4pPr>
            <a:lvl5pPr lvl="4" rtl="0" algn="ctr">
              <a:lnSpc>
                <a:spcPct val="100000"/>
              </a:lnSpc>
              <a:spcBef>
                <a:spcPts val="3200"/>
              </a:spcBef>
              <a:spcAft>
                <a:spcPts val="0"/>
              </a:spcAft>
              <a:buSzPts val="3800"/>
              <a:buNone/>
              <a:defRPr sz="3800"/>
            </a:lvl5pPr>
            <a:lvl6pPr lvl="5" rtl="0" algn="ctr">
              <a:lnSpc>
                <a:spcPct val="100000"/>
              </a:lnSpc>
              <a:spcBef>
                <a:spcPts val="3200"/>
              </a:spcBef>
              <a:spcAft>
                <a:spcPts val="0"/>
              </a:spcAft>
              <a:buSzPts val="3800"/>
              <a:buNone/>
              <a:defRPr sz="3800"/>
            </a:lvl6pPr>
            <a:lvl7pPr lvl="6" rtl="0" algn="ctr">
              <a:lnSpc>
                <a:spcPct val="100000"/>
              </a:lnSpc>
              <a:spcBef>
                <a:spcPts val="3200"/>
              </a:spcBef>
              <a:spcAft>
                <a:spcPts val="0"/>
              </a:spcAft>
              <a:buSzPts val="3800"/>
              <a:buNone/>
              <a:defRPr sz="3800"/>
            </a:lvl7pPr>
            <a:lvl8pPr lvl="7" rtl="0" algn="ctr">
              <a:lnSpc>
                <a:spcPct val="100000"/>
              </a:lnSpc>
              <a:spcBef>
                <a:spcPts val="3200"/>
              </a:spcBef>
              <a:spcAft>
                <a:spcPts val="0"/>
              </a:spcAft>
              <a:buSzPts val="3800"/>
              <a:buNone/>
              <a:defRPr sz="3800"/>
            </a:lvl8pPr>
            <a:lvl9pPr lvl="8" rtl="0" algn="ctr">
              <a:lnSpc>
                <a:spcPct val="100000"/>
              </a:lnSpc>
              <a:spcBef>
                <a:spcPts val="3200"/>
              </a:spcBef>
              <a:spcAft>
                <a:spcPts val="3200"/>
              </a:spcAft>
              <a:buSzPts val="3800"/>
              <a:buNone/>
              <a:defRPr sz="3800"/>
            </a:lvl9pPr>
          </a:lstStyle>
          <a:p/>
        </p:txBody>
      </p:sp>
      <p:sp>
        <p:nvSpPr>
          <p:cNvPr id="70" name="Google Shape;70;p9"/>
          <p:cNvSpPr txBox="1"/>
          <p:nvPr>
            <p:ph type="title"/>
          </p:nvPr>
        </p:nvSpPr>
        <p:spPr>
          <a:xfrm>
            <a:off x="7531199" y="3290200"/>
            <a:ext cx="8898600" cy="1145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7800"/>
              <a:buNone/>
              <a:defRPr sz="7800"/>
            </a:lvl1pPr>
            <a:lvl2pPr lvl="1" rtl="0">
              <a:spcBef>
                <a:spcPts val="0"/>
              </a:spcBef>
              <a:spcAft>
                <a:spcPts val="0"/>
              </a:spcAft>
              <a:buSzPts val="7800"/>
              <a:buNone/>
              <a:defRPr sz="7800"/>
            </a:lvl2pPr>
            <a:lvl3pPr lvl="2" rtl="0">
              <a:spcBef>
                <a:spcPts val="0"/>
              </a:spcBef>
              <a:spcAft>
                <a:spcPts val="0"/>
              </a:spcAft>
              <a:buSzPts val="7800"/>
              <a:buNone/>
              <a:defRPr sz="7800"/>
            </a:lvl3pPr>
            <a:lvl4pPr lvl="3" rtl="0">
              <a:spcBef>
                <a:spcPts val="0"/>
              </a:spcBef>
              <a:spcAft>
                <a:spcPts val="0"/>
              </a:spcAft>
              <a:buSzPts val="7800"/>
              <a:buNone/>
              <a:defRPr sz="7800"/>
            </a:lvl4pPr>
            <a:lvl5pPr lvl="4" rtl="0">
              <a:spcBef>
                <a:spcPts val="0"/>
              </a:spcBef>
              <a:spcAft>
                <a:spcPts val="0"/>
              </a:spcAft>
              <a:buSzPts val="7800"/>
              <a:buNone/>
              <a:defRPr sz="7800"/>
            </a:lvl5pPr>
            <a:lvl6pPr lvl="5" rtl="0">
              <a:spcBef>
                <a:spcPts val="0"/>
              </a:spcBef>
              <a:spcAft>
                <a:spcPts val="0"/>
              </a:spcAft>
              <a:buSzPts val="7800"/>
              <a:buNone/>
              <a:defRPr sz="7800"/>
            </a:lvl6pPr>
            <a:lvl7pPr lvl="6" rtl="0">
              <a:spcBef>
                <a:spcPts val="0"/>
              </a:spcBef>
              <a:spcAft>
                <a:spcPts val="0"/>
              </a:spcAft>
              <a:buSzPts val="7800"/>
              <a:buNone/>
              <a:defRPr sz="7800"/>
            </a:lvl7pPr>
            <a:lvl8pPr lvl="7" rtl="0">
              <a:spcBef>
                <a:spcPts val="0"/>
              </a:spcBef>
              <a:spcAft>
                <a:spcPts val="0"/>
              </a:spcAft>
              <a:buSzPts val="7800"/>
              <a:buNone/>
              <a:defRPr sz="7800"/>
            </a:lvl8pPr>
            <a:lvl9pPr lvl="8" rtl="0">
              <a:spcBef>
                <a:spcPts val="0"/>
              </a:spcBef>
              <a:spcAft>
                <a:spcPts val="0"/>
              </a:spcAft>
              <a:buSzPts val="7800"/>
              <a:buNone/>
              <a:defRPr sz="7800"/>
            </a:lvl9pPr>
          </a:lstStyle>
          <a:p/>
        </p:txBody>
      </p:sp>
      <p:sp>
        <p:nvSpPr>
          <p:cNvPr id="71" name="Google Shape;71;p9"/>
          <p:cNvSpPr/>
          <p:nvPr/>
        </p:nvSpPr>
        <p:spPr>
          <a:xfrm rot="6298992">
            <a:off x="18090729" y="-706968"/>
            <a:ext cx="898135" cy="4982915"/>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9"/>
          <p:cNvSpPr/>
          <p:nvPr/>
        </p:nvSpPr>
        <p:spPr>
          <a:xfrm rot="2698376">
            <a:off x="17838269" y="-2620129"/>
            <a:ext cx="898167" cy="4552353"/>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9"/>
          <p:cNvSpPr/>
          <p:nvPr/>
        </p:nvSpPr>
        <p:spPr>
          <a:xfrm rot="8100000">
            <a:off x="-2331179" y="-1466173"/>
            <a:ext cx="3885410" cy="3885410"/>
          </a:xfrm>
          <a:prstGeom prst="blockArc">
            <a:avLst>
              <a:gd fmla="val 10800000"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9"/>
          <p:cNvSpPr/>
          <p:nvPr/>
        </p:nvSpPr>
        <p:spPr>
          <a:xfrm rot="10800000">
            <a:off x="14905196" y="7231456"/>
            <a:ext cx="3885600" cy="3885600"/>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 name="Google Shape;75;p9"/>
          <p:cNvSpPr/>
          <p:nvPr/>
        </p:nvSpPr>
        <p:spPr>
          <a:xfrm>
            <a:off x="16627088" y="8404373"/>
            <a:ext cx="898200" cy="8982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 name="Google Shape;76;p9"/>
          <p:cNvSpPr/>
          <p:nvPr/>
        </p:nvSpPr>
        <p:spPr>
          <a:xfrm rot="5970005">
            <a:off x="-128174" y="6898119"/>
            <a:ext cx="897915" cy="4552308"/>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1440000" y="45708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800"/>
              <a:buNone/>
              <a:defRPr/>
            </a:lvl1pPr>
            <a:lvl2pPr lvl="1" rtl="0" algn="ctr">
              <a:spcBef>
                <a:spcPts val="0"/>
              </a:spcBef>
              <a:spcAft>
                <a:spcPts val="0"/>
              </a:spcAft>
              <a:buSzPts val="6800"/>
              <a:buNone/>
              <a:defRPr/>
            </a:lvl2pPr>
            <a:lvl3pPr lvl="2" rtl="0" algn="ctr">
              <a:spcBef>
                <a:spcPts val="0"/>
              </a:spcBef>
              <a:spcAft>
                <a:spcPts val="0"/>
              </a:spcAft>
              <a:buSzPts val="6800"/>
              <a:buNone/>
              <a:defRPr/>
            </a:lvl3pPr>
            <a:lvl4pPr lvl="3" rtl="0" algn="ctr">
              <a:spcBef>
                <a:spcPts val="0"/>
              </a:spcBef>
              <a:spcAft>
                <a:spcPts val="0"/>
              </a:spcAft>
              <a:buSzPts val="6800"/>
              <a:buNone/>
              <a:defRPr/>
            </a:lvl4pPr>
            <a:lvl5pPr lvl="4" rtl="0" algn="ctr">
              <a:spcBef>
                <a:spcPts val="0"/>
              </a:spcBef>
              <a:spcAft>
                <a:spcPts val="0"/>
              </a:spcAft>
              <a:buSzPts val="6800"/>
              <a:buNone/>
              <a:defRPr/>
            </a:lvl5pPr>
            <a:lvl6pPr lvl="5" rtl="0" algn="ctr">
              <a:spcBef>
                <a:spcPts val="0"/>
              </a:spcBef>
              <a:spcAft>
                <a:spcPts val="0"/>
              </a:spcAft>
              <a:buSzPts val="6800"/>
              <a:buNone/>
              <a:defRPr/>
            </a:lvl6pPr>
            <a:lvl7pPr lvl="6" rtl="0" algn="ctr">
              <a:spcBef>
                <a:spcPts val="0"/>
              </a:spcBef>
              <a:spcAft>
                <a:spcPts val="0"/>
              </a:spcAft>
              <a:buSzPts val="6800"/>
              <a:buNone/>
              <a:defRPr/>
            </a:lvl7pPr>
            <a:lvl8pPr lvl="7" rtl="0" algn="ctr">
              <a:spcBef>
                <a:spcPts val="0"/>
              </a:spcBef>
              <a:spcAft>
                <a:spcPts val="0"/>
              </a:spcAft>
              <a:buSzPts val="6800"/>
              <a:buNone/>
              <a:defRPr/>
            </a:lvl8pPr>
            <a:lvl9pPr lvl="8" rtl="0" algn="ctr">
              <a:spcBef>
                <a:spcPts val="0"/>
              </a:spcBef>
              <a:spcAft>
                <a:spcPts val="0"/>
              </a:spcAft>
              <a:buSzPts val="6800"/>
              <a:buNone/>
              <a:defRPr/>
            </a:lvl9pPr>
          </a:lstStyle>
          <a:p/>
        </p:txBody>
      </p:sp>
      <p:sp>
        <p:nvSpPr>
          <p:cNvPr id="79" name="Google Shape;79;p10"/>
          <p:cNvSpPr/>
          <p:nvPr/>
        </p:nvSpPr>
        <p:spPr>
          <a:xfrm flipH="1" rot="4275105">
            <a:off x="-5199731" y="7503253"/>
            <a:ext cx="8327666" cy="8327666"/>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p10"/>
          <p:cNvSpPr/>
          <p:nvPr/>
        </p:nvSpPr>
        <p:spPr>
          <a:xfrm flipH="1" rot="6299989">
            <a:off x="14162042" y="141675"/>
            <a:ext cx="3885388" cy="3885388"/>
          </a:xfrm>
          <a:prstGeom prst="blockArc">
            <a:avLst>
              <a:gd fmla="val 16638639"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 name="Google Shape;81;p10"/>
          <p:cNvSpPr/>
          <p:nvPr/>
        </p:nvSpPr>
        <p:spPr>
          <a:xfrm rot="-4501008">
            <a:off x="-296652" y="-338995"/>
            <a:ext cx="898135" cy="2425599"/>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10"/>
          <p:cNvSpPr/>
          <p:nvPr/>
        </p:nvSpPr>
        <p:spPr>
          <a:xfrm rot="-8101624">
            <a:off x="15487388" y="7999016"/>
            <a:ext cx="898167" cy="45523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10"/>
          <p:cNvSpPr/>
          <p:nvPr/>
        </p:nvSpPr>
        <p:spPr>
          <a:xfrm flipH="1" rot="10800000">
            <a:off x="-285514" y="9291761"/>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40000" y="890050"/>
            <a:ext cx="15408000" cy="11298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6800"/>
              <a:buFont typeface="Lexend Deca Black"/>
              <a:buNone/>
              <a:defRPr sz="6800">
                <a:solidFill>
                  <a:schemeClr val="dk1"/>
                </a:solidFill>
                <a:latin typeface="Lexend Deca Black"/>
                <a:ea typeface="Lexend Deca Black"/>
                <a:cs typeface="Lexend Deca Black"/>
                <a:sym typeface="Lexend Deca Black"/>
              </a:defRPr>
            </a:lvl9pPr>
          </a:lstStyle>
          <a:p/>
        </p:txBody>
      </p:sp>
      <p:sp>
        <p:nvSpPr>
          <p:cNvPr id="7" name="Google Shape;7;p1"/>
          <p:cNvSpPr txBox="1"/>
          <p:nvPr>
            <p:ph idx="1" type="body"/>
          </p:nvPr>
        </p:nvSpPr>
        <p:spPr>
          <a:xfrm>
            <a:off x="1440000" y="2285951"/>
            <a:ext cx="15408000" cy="6741000"/>
          </a:xfrm>
          <a:prstGeom prst="rect">
            <a:avLst/>
          </a:prstGeom>
          <a:noFill/>
          <a:ln>
            <a:noFill/>
          </a:ln>
        </p:spPr>
        <p:txBody>
          <a:bodyPr anchorCtr="0" anchor="t" bIns="182850" lIns="182850" spcFirstLastPara="1" rIns="182850" wrap="square" tIns="182850">
            <a:noAutofit/>
          </a:bodyPr>
          <a:lstStyle>
            <a:lvl1pPr indent="-406400" lvl="0" marL="457200">
              <a:lnSpc>
                <a:spcPct val="100000"/>
              </a:lnSpc>
              <a:spcBef>
                <a:spcPts val="0"/>
              </a:spcBef>
              <a:spcAft>
                <a:spcPts val="0"/>
              </a:spcAft>
              <a:buClr>
                <a:schemeClr val="dk1"/>
              </a:buClr>
              <a:buSzPts val="2800"/>
              <a:buFont typeface="Sarabun"/>
              <a:buChar char="●"/>
              <a:defRPr sz="2800">
                <a:solidFill>
                  <a:schemeClr val="dk1"/>
                </a:solidFill>
                <a:latin typeface="Sarabun"/>
                <a:ea typeface="Sarabun"/>
                <a:cs typeface="Sarabun"/>
                <a:sym typeface="Sarabun"/>
              </a:defRPr>
            </a:lvl1pPr>
            <a:lvl2pPr indent="-406400" lvl="1" marL="9144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2pPr>
            <a:lvl3pPr indent="-406400" lvl="2" marL="13716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3pPr>
            <a:lvl4pPr indent="-406400" lvl="3" marL="18288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4pPr>
            <a:lvl5pPr indent="-406400" lvl="4" marL="22860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5pPr>
            <a:lvl6pPr indent="-406400" lvl="5" marL="27432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6pPr>
            <a:lvl7pPr indent="-406400" lvl="6" marL="32004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7pPr>
            <a:lvl8pPr indent="-406400" lvl="7" marL="3657600">
              <a:lnSpc>
                <a:spcPct val="100000"/>
              </a:lnSpc>
              <a:spcBef>
                <a:spcPts val="3200"/>
              </a:spcBef>
              <a:spcAft>
                <a:spcPts val="0"/>
              </a:spcAft>
              <a:buClr>
                <a:schemeClr val="dk1"/>
              </a:buClr>
              <a:buSzPts val="2800"/>
              <a:buFont typeface="Sarabun"/>
              <a:buChar char="○"/>
              <a:defRPr sz="2800">
                <a:solidFill>
                  <a:schemeClr val="dk1"/>
                </a:solidFill>
                <a:latin typeface="Sarabun"/>
                <a:ea typeface="Sarabun"/>
                <a:cs typeface="Sarabun"/>
                <a:sym typeface="Sarabun"/>
              </a:defRPr>
            </a:lvl8pPr>
            <a:lvl9pPr indent="-406400" lvl="8" marL="4114800">
              <a:lnSpc>
                <a:spcPct val="100000"/>
              </a:lnSpc>
              <a:spcBef>
                <a:spcPts val="3200"/>
              </a:spcBef>
              <a:spcAft>
                <a:spcPts val="3200"/>
              </a:spcAft>
              <a:buClr>
                <a:schemeClr val="dk1"/>
              </a:buClr>
              <a:buSzPts val="2800"/>
              <a:buFont typeface="Sarabun"/>
              <a:buChar char="■"/>
              <a:defRPr sz="2800">
                <a:solidFill>
                  <a:schemeClr val="dk1"/>
                </a:solidFill>
                <a:latin typeface="Sarabun"/>
                <a:ea typeface="Sarabun"/>
                <a:cs typeface="Sarabun"/>
                <a:sym typeface="Sarabu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75" name="Google Shape;275;p28"/>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mVQH957cG3gEsd6ceBX9Imeov4lbqP2BwEPEmbKm_4o/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hyperlink" Target="https://fonts.google.com/specimen/Lexend+Deca" TargetMode="External"/><Relationship Id="rId4" Type="http://schemas.openxmlformats.org/officeDocument/2006/relationships/hyperlink" Target="https://fonts.google.com/specimen/Sarabu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5.png"/><Relationship Id="rId17" Type="http://schemas.openxmlformats.org/officeDocument/2006/relationships/image" Target="../media/image6.png"/><Relationship Id="rId16" Type="http://schemas.openxmlformats.org/officeDocument/2006/relationships/image" Target="../media/image9.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1440000" y="1618050"/>
            <a:ext cx="15408000" cy="1653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8600"/>
              <a:t>SLICE VOLUMES</a:t>
            </a:r>
            <a:endParaRPr sz="8600"/>
          </a:p>
        </p:txBody>
      </p:sp>
      <p:sp>
        <p:nvSpPr>
          <p:cNvPr id="284" name="Google Shape;284;p31"/>
          <p:cNvSpPr txBox="1"/>
          <p:nvPr>
            <p:ph idx="1" type="subTitle"/>
          </p:nvPr>
        </p:nvSpPr>
        <p:spPr>
          <a:xfrm>
            <a:off x="5366400" y="3026450"/>
            <a:ext cx="7555200" cy="1426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600">
                <a:latin typeface="Sarabun ExtraBold"/>
                <a:ea typeface="Sarabun ExtraBold"/>
                <a:cs typeface="Sarabun ExtraBold"/>
                <a:sym typeface="Sarabun ExtraBold"/>
              </a:rPr>
              <a:t>Slice DICOM medical volumes to images by axes</a:t>
            </a:r>
            <a:endParaRPr sz="4600">
              <a:latin typeface="Sarabun ExtraBold"/>
              <a:ea typeface="Sarabun ExtraBold"/>
              <a:cs typeface="Sarabun ExtraBold"/>
              <a:sym typeface="Sarabun ExtraBold"/>
            </a:endParaRPr>
          </a:p>
        </p:txBody>
      </p:sp>
      <p:sp>
        <p:nvSpPr>
          <p:cNvPr id="285" name="Google Shape;285;p31"/>
          <p:cNvSpPr/>
          <p:nvPr/>
        </p:nvSpPr>
        <p:spPr>
          <a:xfrm flipH="1" rot="-6524895">
            <a:off x="14111838" y="-5048879"/>
            <a:ext cx="8327666" cy="8327666"/>
          </a:xfrm>
          <a:prstGeom prst="blockArc">
            <a:avLst>
              <a:gd fmla="val 10800000" name="adj1"/>
              <a:gd fmla="val 142196" name="adj2"/>
              <a:gd fmla="val 11673"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286" name="Google Shape;286;p31"/>
          <p:cNvCxnSpPr/>
          <p:nvPr/>
        </p:nvCxnSpPr>
        <p:spPr>
          <a:xfrm>
            <a:off x="6098937" y="6686862"/>
            <a:ext cx="6769200" cy="0"/>
          </a:xfrm>
          <a:prstGeom prst="straightConnector1">
            <a:avLst/>
          </a:prstGeom>
          <a:noFill/>
          <a:ln cap="flat" cmpd="sng" w="76200">
            <a:solidFill>
              <a:schemeClr val="lt2"/>
            </a:solidFill>
            <a:prstDash val="solid"/>
            <a:round/>
            <a:headEnd len="med" w="med" type="none"/>
            <a:tailEnd len="med" w="med" type="none"/>
          </a:ln>
        </p:spPr>
      </p:cxnSp>
      <p:sp>
        <p:nvSpPr>
          <p:cNvPr id="287" name="Google Shape;287;p31"/>
          <p:cNvSpPr/>
          <p:nvPr/>
        </p:nvSpPr>
        <p:spPr>
          <a:xfrm>
            <a:off x="8312500" y="5583725"/>
            <a:ext cx="2016000" cy="201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1"/>
          <p:cNvPicPr preferRelativeResize="0"/>
          <p:nvPr/>
        </p:nvPicPr>
        <p:blipFill>
          <a:blip r:embed="rId3">
            <a:alphaModFix/>
          </a:blip>
          <a:stretch>
            <a:fillRect/>
          </a:stretch>
        </p:blipFill>
        <p:spPr>
          <a:xfrm>
            <a:off x="8423416" y="5484717"/>
            <a:ext cx="2016000" cy="2061612"/>
          </a:xfrm>
          <a:prstGeom prst="rect">
            <a:avLst/>
          </a:prstGeom>
          <a:noFill/>
          <a:ln>
            <a:noFill/>
          </a:ln>
        </p:spPr>
      </p:pic>
      <p:pic>
        <p:nvPicPr>
          <p:cNvPr id="289" name="Google Shape;289;p31"/>
          <p:cNvPicPr preferRelativeResize="0"/>
          <p:nvPr/>
        </p:nvPicPr>
        <p:blipFill>
          <a:blip r:embed="rId4">
            <a:alphaModFix/>
          </a:blip>
          <a:stretch>
            <a:fillRect/>
          </a:stretch>
        </p:blipFill>
        <p:spPr>
          <a:xfrm>
            <a:off x="13231307" y="5143500"/>
            <a:ext cx="1586858" cy="1580500"/>
          </a:xfrm>
          <a:prstGeom prst="rect">
            <a:avLst/>
          </a:prstGeom>
          <a:noFill/>
          <a:ln cap="flat" cmpd="sng" w="76200">
            <a:solidFill>
              <a:srgbClr val="FF0000"/>
            </a:solidFill>
            <a:prstDash val="solid"/>
            <a:round/>
            <a:headEnd len="sm" w="sm" type="none"/>
            <a:tailEnd len="sm" w="sm" type="none"/>
          </a:ln>
        </p:spPr>
      </p:pic>
      <p:pic>
        <p:nvPicPr>
          <p:cNvPr id="290" name="Google Shape;290;p31"/>
          <p:cNvPicPr preferRelativeResize="0"/>
          <p:nvPr/>
        </p:nvPicPr>
        <p:blipFill>
          <a:blip r:embed="rId5">
            <a:alphaModFix/>
          </a:blip>
          <a:stretch>
            <a:fillRect/>
          </a:stretch>
        </p:blipFill>
        <p:spPr>
          <a:xfrm>
            <a:off x="14306607" y="6311063"/>
            <a:ext cx="1515681" cy="1363568"/>
          </a:xfrm>
          <a:prstGeom prst="rect">
            <a:avLst/>
          </a:prstGeom>
          <a:noFill/>
          <a:ln cap="flat" cmpd="sng" w="76200">
            <a:solidFill>
              <a:srgbClr val="00FF00"/>
            </a:solidFill>
            <a:prstDash val="solid"/>
            <a:round/>
            <a:headEnd len="sm" w="sm" type="none"/>
            <a:tailEnd len="sm" w="sm" type="none"/>
          </a:ln>
        </p:spPr>
      </p:pic>
      <p:pic>
        <p:nvPicPr>
          <p:cNvPr id="291" name="Google Shape;291;p31"/>
          <p:cNvPicPr preferRelativeResize="0"/>
          <p:nvPr/>
        </p:nvPicPr>
        <p:blipFill>
          <a:blip r:embed="rId6">
            <a:alphaModFix/>
          </a:blip>
          <a:stretch>
            <a:fillRect/>
          </a:stretch>
        </p:blipFill>
        <p:spPr>
          <a:xfrm>
            <a:off x="12763925" y="6724000"/>
            <a:ext cx="1770916" cy="1580500"/>
          </a:xfrm>
          <a:prstGeom prst="rect">
            <a:avLst/>
          </a:prstGeom>
          <a:noFill/>
          <a:ln cap="flat" cmpd="sng" w="76200">
            <a:solidFill>
              <a:srgbClr val="0000FF"/>
            </a:solidFill>
            <a:prstDash val="solid"/>
            <a:round/>
            <a:headEnd len="sm" w="sm" type="none"/>
            <a:tailEnd len="sm" w="sm" type="none"/>
          </a:ln>
        </p:spPr>
      </p:pic>
      <p:sp>
        <p:nvSpPr>
          <p:cNvPr id="292" name="Google Shape;292;p31"/>
          <p:cNvSpPr txBox="1"/>
          <p:nvPr>
            <p:ph idx="1" type="subTitle"/>
          </p:nvPr>
        </p:nvSpPr>
        <p:spPr>
          <a:xfrm>
            <a:off x="519825" y="8304500"/>
            <a:ext cx="7555200" cy="1426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600">
                <a:latin typeface="Sarabun ExtraBold"/>
                <a:ea typeface="Sarabun ExtraBold"/>
                <a:cs typeface="Sarabun ExtraBold"/>
                <a:sym typeface="Sarabun ExtraBold"/>
              </a:rPr>
              <a:t>DICOM volumes dataset</a:t>
            </a:r>
            <a:endParaRPr sz="4600">
              <a:latin typeface="Sarabun ExtraBold"/>
              <a:ea typeface="Sarabun ExtraBold"/>
              <a:cs typeface="Sarabun ExtraBold"/>
              <a:sym typeface="Sarabun ExtraBold"/>
            </a:endParaRPr>
          </a:p>
        </p:txBody>
      </p:sp>
      <p:sp>
        <p:nvSpPr>
          <p:cNvPr id="293" name="Google Shape;293;p31"/>
          <p:cNvSpPr txBox="1"/>
          <p:nvPr>
            <p:ph idx="1" type="subTitle"/>
          </p:nvPr>
        </p:nvSpPr>
        <p:spPr>
          <a:xfrm>
            <a:off x="10439425" y="8304500"/>
            <a:ext cx="7555200" cy="1426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600">
                <a:latin typeface="Sarabun ExtraBold"/>
                <a:ea typeface="Sarabun ExtraBold"/>
                <a:cs typeface="Sarabun ExtraBold"/>
                <a:sym typeface="Sarabun ExtraBold"/>
              </a:rPr>
              <a:t> Images dataset</a:t>
            </a:r>
            <a:endParaRPr sz="4600">
              <a:latin typeface="Sarabun ExtraBold"/>
              <a:ea typeface="Sarabun ExtraBold"/>
              <a:cs typeface="Sarabun ExtraBold"/>
              <a:sym typeface="Sarabun ExtraBold"/>
            </a:endParaRPr>
          </a:p>
        </p:txBody>
      </p:sp>
      <p:sp>
        <p:nvSpPr>
          <p:cNvPr id="294" name="Google Shape;294;p31"/>
          <p:cNvSpPr txBox="1"/>
          <p:nvPr/>
        </p:nvSpPr>
        <p:spPr>
          <a:xfrm>
            <a:off x="13411988" y="4977250"/>
            <a:ext cx="12255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Sarabun ExtraBold"/>
                <a:ea typeface="Sarabun ExtraBold"/>
                <a:cs typeface="Sarabun ExtraBold"/>
                <a:sym typeface="Sarabun ExtraBold"/>
              </a:rPr>
              <a:t>AXIAL</a:t>
            </a:r>
            <a:endParaRPr sz="3500">
              <a:solidFill>
                <a:schemeClr val="lt1"/>
              </a:solidFill>
              <a:latin typeface="Sarabun ExtraBold"/>
              <a:ea typeface="Sarabun ExtraBold"/>
              <a:cs typeface="Sarabun ExtraBold"/>
              <a:sym typeface="Sarabun ExtraBold"/>
            </a:endParaRPr>
          </a:p>
        </p:txBody>
      </p:sp>
      <p:sp>
        <p:nvSpPr>
          <p:cNvPr id="295" name="Google Shape;295;p31"/>
          <p:cNvSpPr txBox="1"/>
          <p:nvPr/>
        </p:nvSpPr>
        <p:spPr>
          <a:xfrm>
            <a:off x="14458988" y="7129775"/>
            <a:ext cx="1515600" cy="1108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Sarabun ExtraBold"/>
                <a:ea typeface="Sarabun ExtraBold"/>
                <a:cs typeface="Sarabun ExtraBold"/>
                <a:sym typeface="Sarabun ExtraBold"/>
              </a:rPr>
              <a:t>SAGITTAL</a:t>
            </a:r>
            <a:endParaRPr sz="3000">
              <a:solidFill>
                <a:schemeClr val="lt1"/>
              </a:solidFill>
              <a:latin typeface="Sarabun ExtraBold"/>
              <a:ea typeface="Sarabun ExtraBold"/>
              <a:cs typeface="Sarabun ExtraBold"/>
              <a:sym typeface="Sarabun ExtraBold"/>
            </a:endParaRPr>
          </a:p>
        </p:txBody>
      </p:sp>
      <p:sp>
        <p:nvSpPr>
          <p:cNvPr id="296" name="Google Shape;296;p31"/>
          <p:cNvSpPr txBox="1"/>
          <p:nvPr/>
        </p:nvSpPr>
        <p:spPr>
          <a:xfrm>
            <a:off x="12763925" y="7689425"/>
            <a:ext cx="1770900" cy="1231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Sarabun ExtraBold"/>
                <a:ea typeface="Sarabun ExtraBold"/>
                <a:cs typeface="Sarabun ExtraBold"/>
                <a:sym typeface="Sarabun ExtraBold"/>
              </a:rPr>
              <a:t>CORONAL</a:t>
            </a:r>
            <a:endParaRPr sz="3400">
              <a:solidFill>
                <a:schemeClr val="lt1"/>
              </a:solidFill>
              <a:latin typeface="Sarabun ExtraBold"/>
              <a:ea typeface="Sarabun ExtraBold"/>
              <a:cs typeface="Sarabun ExtraBold"/>
              <a:sym typeface="Sarabun ExtraBold"/>
            </a:endParaRPr>
          </a:p>
        </p:txBody>
      </p:sp>
      <p:pic>
        <p:nvPicPr>
          <p:cNvPr id="297" name="Google Shape;297;p31"/>
          <p:cNvPicPr preferRelativeResize="0"/>
          <p:nvPr/>
        </p:nvPicPr>
        <p:blipFill>
          <a:blip r:embed="rId7">
            <a:alphaModFix/>
          </a:blip>
          <a:stretch>
            <a:fillRect/>
          </a:stretch>
        </p:blipFill>
        <p:spPr>
          <a:xfrm>
            <a:off x="2480700" y="5236650"/>
            <a:ext cx="3712899" cy="3042051"/>
          </a:xfrm>
          <a:prstGeom prst="rect">
            <a:avLst/>
          </a:prstGeom>
          <a:noFill/>
          <a:ln cap="flat" cmpd="sng" w="76200">
            <a:solidFill>
              <a:schemeClr val="lt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0"/>
          <p:cNvSpPr txBox="1"/>
          <p:nvPr>
            <p:ph type="title"/>
          </p:nvPr>
        </p:nvSpPr>
        <p:spPr>
          <a:xfrm>
            <a:off x="6065600" y="6670450"/>
            <a:ext cx="6156600" cy="106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489" name="Google Shape;489;p40"/>
          <p:cNvSpPr txBox="1"/>
          <p:nvPr>
            <p:ph idx="1" type="subTitle"/>
          </p:nvPr>
        </p:nvSpPr>
        <p:spPr>
          <a:xfrm>
            <a:off x="3793750" y="2698450"/>
            <a:ext cx="10700400" cy="3972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type="title"/>
          </p:nvPr>
        </p:nvSpPr>
        <p:spPr>
          <a:xfrm>
            <a:off x="2615700" y="2278375"/>
            <a:ext cx="13056600" cy="4200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15,000</a:t>
            </a:r>
            <a:endParaRPr/>
          </a:p>
        </p:txBody>
      </p:sp>
      <p:sp>
        <p:nvSpPr>
          <p:cNvPr id="495" name="Google Shape;495;p41"/>
          <p:cNvSpPr txBox="1"/>
          <p:nvPr>
            <p:ph idx="1" type="subTitle"/>
          </p:nvPr>
        </p:nvSpPr>
        <p:spPr>
          <a:xfrm>
            <a:off x="5097800" y="6857675"/>
            <a:ext cx="8092200" cy="849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sp>
        <p:nvSpPr>
          <p:cNvPr id="496" name="Google Shape;496;p41"/>
          <p:cNvSpPr/>
          <p:nvPr/>
        </p:nvSpPr>
        <p:spPr>
          <a:xfrm>
            <a:off x="8477850" y="6103975"/>
            <a:ext cx="65004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41"/>
          <p:cNvSpPr/>
          <p:nvPr/>
        </p:nvSpPr>
        <p:spPr>
          <a:xfrm>
            <a:off x="3344850" y="6103975"/>
            <a:ext cx="35340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41"/>
          <p:cNvSpPr txBox="1"/>
          <p:nvPr>
            <p:ph idx="2" type="subTitle"/>
          </p:nvPr>
        </p:nvSpPr>
        <p:spPr>
          <a:xfrm>
            <a:off x="7047500" y="867158"/>
            <a:ext cx="4192800" cy="540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ARTICLE REVIEW | 2XXX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txBox="1"/>
          <p:nvPr>
            <p:ph type="title"/>
          </p:nvPr>
        </p:nvSpPr>
        <p:spPr>
          <a:xfrm>
            <a:off x="4824472" y="1383250"/>
            <a:ext cx="86388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9h 55m 23s</a:t>
            </a:r>
            <a:endParaRPr/>
          </a:p>
        </p:txBody>
      </p:sp>
      <p:sp>
        <p:nvSpPr>
          <p:cNvPr id="504" name="Google Shape;504;p42"/>
          <p:cNvSpPr txBox="1"/>
          <p:nvPr>
            <p:ph idx="1" type="subTitle"/>
          </p:nvPr>
        </p:nvSpPr>
        <p:spPr>
          <a:xfrm>
            <a:off x="4824449" y="2774999"/>
            <a:ext cx="86388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Jupiter's rotation period</a:t>
            </a:r>
            <a:endParaRPr/>
          </a:p>
        </p:txBody>
      </p:sp>
      <p:sp>
        <p:nvSpPr>
          <p:cNvPr id="505" name="Google Shape;505;p42"/>
          <p:cNvSpPr txBox="1"/>
          <p:nvPr>
            <p:ph idx="2" type="title"/>
          </p:nvPr>
        </p:nvSpPr>
        <p:spPr>
          <a:xfrm>
            <a:off x="4824472" y="3915952"/>
            <a:ext cx="86388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333,000</a:t>
            </a:r>
            <a:endParaRPr/>
          </a:p>
        </p:txBody>
      </p:sp>
      <p:sp>
        <p:nvSpPr>
          <p:cNvPr id="506" name="Google Shape;506;p42"/>
          <p:cNvSpPr txBox="1"/>
          <p:nvPr>
            <p:ph idx="3" type="subTitle"/>
          </p:nvPr>
        </p:nvSpPr>
        <p:spPr>
          <a:xfrm>
            <a:off x="4824449" y="5307701"/>
            <a:ext cx="86388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Earths is the Sun’s mass</a:t>
            </a:r>
            <a:endParaRPr/>
          </a:p>
        </p:txBody>
      </p:sp>
      <p:sp>
        <p:nvSpPr>
          <p:cNvPr id="507" name="Google Shape;507;p42"/>
          <p:cNvSpPr txBox="1"/>
          <p:nvPr>
            <p:ph idx="4" type="title"/>
          </p:nvPr>
        </p:nvSpPr>
        <p:spPr>
          <a:xfrm>
            <a:off x="4824472" y="6448653"/>
            <a:ext cx="86388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386,000 km</a:t>
            </a:r>
            <a:endParaRPr/>
          </a:p>
        </p:txBody>
      </p:sp>
      <p:sp>
        <p:nvSpPr>
          <p:cNvPr id="508" name="Google Shape;508;p42"/>
          <p:cNvSpPr txBox="1"/>
          <p:nvPr>
            <p:ph idx="5" type="subTitle"/>
          </p:nvPr>
        </p:nvSpPr>
        <p:spPr>
          <a:xfrm>
            <a:off x="4824449" y="7840403"/>
            <a:ext cx="86388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the distance between Earth and the Moon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graph</a:t>
            </a:r>
            <a:endParaRPr/>
          </a:p>
        </p:txBody>
      </p:sp>
      <p:sp>
        <p:nvSpPr>
          <p:cNvPr id="514" name="Google Shape;514;p43"/>
          <p:cNvSpPr txBox="1"/>
          <p:nvPr/>
        </p:nvSpPr>
        <p:spPr>
          <a:xfrm>
            <a:off x="8154900" y="3203048"/>
            <a:ext cx="4100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Venus</a:t>
            </a:r>
            <a:endParaRPr sz="4000">
              <a:solidFill>
                <a:schemeClr val="dk1"/>
              </a:solidFill>
              <a:latin typeface="Lexend Deca Black"/>
              <a:ea typeface="Lexend Deca Black"/>
              <a:cs typeface="Lexend Deca Black"/>
              <a:sym typeface="Lexend Deca Black"/>
            </a:endParaRPr>
          </a:p>
        </p:txBody>
      </p:sp>
      <p:sp>
        <p:nvSpPr>
          <p:cNvPr id="515" name="Google Shape;515;p43"/>
          <p:cNvSpPr txBox="1"/>
          <p:nvPr/>
        </p:nvSpPr>
        <p:spPr>
          <a:xfrm>
            <a:off x="8154900" y="6152177"/>
            <a:ext cx="4100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Mars</a:t>
            </a:r>
            <a:endParaRPr sz="4000">
              <a:solidFill>
                <a:schemeClr val="dk1"/>
              </a:solidFill>
              <a:latin typeface="Lexend Deca Black"/>
              <a:ea typeface="Lexend Deca Black"/>
              <a:cs typeface="Lexend Deca Black"/>
              <a:sym typeface="Lexend Deca Black"/>
            </a:endParaRPr>
          </a:p>
        </p:txBody>
      </p:sp>
      <p:sp>
        <p:nvSpPr>
          <p:cNvPr id="516" name="Google Shape;516;p43"/>
          <p:cNvSpPr txBox="1"/>
          <p:nvPr/>
        </p:nvSpPr>
        <p:spPr>
          <a:xfrm>
            <a:off x="12560102" y="3203048"/>
            <a:ext cx="4100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Jupiter</a:t>
            </a:r>
            <a:endParaRPr sz="4000">
              <a:solidFill>
                <a:schemeClr val="dk1"/>
              </a:solidFill>
              <a:latin typeface="Lexend Deca Black"/>
              <a:ea typeface="Lexend Deca Black"/>
              <a:cs typeface="Lexend Deca Black"/>
              <a:sym typeface="Lexend Deca Black"/>
            </a:endParaRPr>
          </a:p>
        </p:txBody>
      </p:sp>
      <p:sp>
        <p:nvSpPr>
          <p:cNvPr id="517" name="Google Shape;517;p43"/>
          <p:cNvSpPr txBox="1"/>
          <p:nvPr/>
        </p:nvSpPr>
        <p:spPr>
          <a:xfrm>
            <a:off x="12560102" y="6152177"/>
            <a:ext cx="4100400" cy="9168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Saturn</a:t>
            </a:r>
            <a:endParaRPr sz="4000">
              <a:solidFill>
                <a:schemeClr val="dk1"/>
              </a:solidFill>
              <a:latin typeface="Lexend Deca Black"/>
              <a:ea typeface="Lexend Deca Black"/>
              <a:cs typeface="Lexend Deca Black"/>
              <a:sym typeface="Lexend Deca Black"/>
            </a:endParaRPr>
          </a:p>
        </p:txBody>
      </p:sp>
      <p:sp>
        <p:nvSpPr>
          <p:cNvPr id="518" name="Google Shape;518;p43"/>
          <p:cNvSpPr txBox="1"/>
          <p:nvPr/>
        </p:nvSpPr>
        <p:spPr>
          <a:xfrm>
            <a:off x="8154900" y="6869200"/>
            <a:ext cx="44052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Despite being red, Mars is a cold place</a:t>
            </a:r>
            <a:endParaRPr sz="2400">
              <a:solidFill>
                <a:schemeClr val="dk1"/>
              </a:solidFill>
              <a:latin typeface="Sarabun"/>
              <a:ea typeface="Sarabun"/>
              <a:cs typeface="Sarabun"/>
              <a:sym typeface="Sarabun"/>
            </a:endParaRPr>
          </a:p>
        </p:txBody>
      </p:sp>
      <p:sp>
        <p:nvSpPr>
          <p:cNvPr id="519" name="Google Shape;519;p43"/>
          <p:cNvSpPr txBox="1"/>
          <p:nvPr/>
        </p:nvSpPr>
        <p:spPr>
          <a:xfrm>
            <a:off x="8154900" y="3919800"/>
            <a:ext cx="44052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Venus is the second planet from the Sun</a:t>
            </a:r>
            <a:endParaRPr sz="2400">
              <a:solidFill>
                <a:schemeClr val="dk1"/>
              </a:solidFill>
              <a:latin typeface="Sarabun"/>
              <a:ea typeface="Sarabun"/>
              <a:cs typeface="Sarabun"/>
              <a:sym typeface="Sarabun"/>
            </a:endParaRPr>
          </a:p>
        </p:txBody>
      </p:sp>
      <p:sp>
        <p:nvSpPr>
          <p:cNvPr id="520" name="Google Shape;520;p43"/>
          <p:cNvSpPr txBox="1"/>
          <p:nvPr/>
        </p:nvSpPr>
        <p:spPr>
          <a:xfrm>
            <a:off x="12560100" y="3919800"/>
            <a:ext cx="47922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Jupiter is</a:t>
            </a:r>
            <a:r>
              <a:rPr lang="en" sz="2400">
                <a:solidFill>
                  <a:schemeClr val="dk1"/>
                </a:solidFill>
                <a:latin typeface="Sarabun"/>
                <a:ea typeface="Sarabun"/>
                <a:cs typeface="Sarabun"/>
                <a:sym typeface="Sarabun"/>
              </a:rPr>
              <a:t> the biggest planet in the Solar System</a:t>
            </a:r>
            <a:endParaRPr sz="2400">
              <a:solidFill>
                <a:schemeClr val="dk1"/>
              </a:solidFill>
              <a:latin typeface="Sarabun"/>
              <a:ea typeface="Sarabun"/>
              <a:cs typeface="Sarabun"/>
              <a:sym typeface="Sarabun"/>
            </a:endParaRPr>
          </a:p>
        </p:txBody>
      </p:sp>
      <p:sp>
        <p:nvSpPr>
          <p:cNvPr id="521" name="Google Shape;521;p43"/>
          <p:cNvSpPr txBox="1"/>
          <p:nvPr/>
        </p:nvSpPr>
        <p:spPr>
          <a:xfrm>
            <a:off x="12560100" y="6869200"/>
            <a:ext cx="4405200" cy="107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Saturn is a gas giant and has several rings</a:t>
            </a:r>
            <a:endParaRPr sz="2400">
              <a:solidFill>
                <a:schemeClr val="dk1"/>
              </a:solidFill>
              <a:latin typeface="Sarabun"/>
              <a:ea typeface="Sarabun"/>
              <a:cs typeface="Sarabun"/>
              <a:sym typeface="Sarabun"/>
            </a:endParaRPr>
          </a:p>
        </p:txBody>
      </p:sp>
      <p:sp>
        <p:nvSpPr>
          <p:cNvPr id="522" name="Google Shape;522;p43"/>
          <p:cNvSpPr txBox="1"/>
          <p:nvPr/>
        </p:nvSpPr>
        <p:spPr>
          <a:xfrm>
            <a:off x="8154900" y="2548300"/>
            <a:ext cx="4100400" cy="819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800">
                <a:solidFill>
                  <a:schemeClr val="dk2"/>
                </a:solidFill>
                <a:latin typeface="Lexend Deca Black"/>
                <a:ea typeface="Lexend Deca Black"/>
                <a:cs typeface="Lexend Deca Black"/>
                <a:sym typeface="Lexend Deca Black"/>
              </a:rPr>
              <a:t>10%</a:t>
            </a:r>
            <a:endParaRPr sz="4800">
              <a:solidFill>
                <a:schemeClr val="dk2"/>
              </a:solidFill>
              <a:latin typeface="Lexend Deca Black"/>
              <a:ea typeface="Lexend Deca Black"/>
              <a:cs typeface="Lexend Deca Black"/>
              <a:sym typeface="Lexend Deca Black"/>
            </a:endParaRPr>
          </a:p>
        </p:txBody>
      </p:sp>
      <p:sp>
        <p:nvSpPr>
          <p:cNvPr id="523" name="Google Shape;523;p43"/>
          <p:cNvSpPr txBox="1"/>
          <p:nvPr/>
        </p:nvSpPr>
        <p:spPr>
          <a:xfrm>
            <a:off x="8154900" y="5497178"/>
            <a:ext cx="4100400" cy="819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800">
                <a:solidFill>
                  <a:schemeClr val="lt2"/>
                </a:solidFill>
                <a:latin typeface="Lexend Deca Black"/>
                <a:ea typeface="Lexend Deca Black"/>
                <a:cs typeface="Lexend Deca Black"/>
                <a:sym typeface="Lexend Deca Black"/>
              </a:rPr>
              <a:t>20%</a:t>
            </a:r>
            <a:endParaRPr sz="4800">
              <a:solidFill>
                <a:schemeClr val="lt2"/>
              </a:solidFill>
              <a:latin typeface="Lexend Deca Black"/>
              <a:ea typeface="Lexend Deca Black"/>
              <a:cs typeface="Lexend Deca Black"/>
              <a:sym typeface="Lexend Deca Black"/>
            </a:endParaRPr>
          </a:p>
        </p:txBody>
      </p:sp>
      <p:sp>
        <p:nvSpPr>
          <p:cNvPr id="524" name="Google Shape;524;p43"/>
          <p:cNvSpPr txBox="1"/>
          <p:nvPr/>
        </p:nvSpPr>
        <p:spPr>
          <a:xfrm>
            <a:off x="12560102" y="2548300"/>
            <a:ext cx="4100400" cy="819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800">
                <a:solidFill>
                  <a:schemeClr val="accent2"/>
                </a:solidFill>
                <a:latin typeface="Lexend Deca Black"/>
                <a:ea typeface="Lexend Deca Black"/>
                <a:cs typeface="Lexend Deca Black"/>
                <a:sym typeface="Lexend Deca Black"/>
              </a:rPr>
              <a:t>40%</a:t>
            </a:r>
            <a:endParaRPr sz="4800">
              <a:solidFill>
                <a:schemeClr val="accent2"/>
              </a:solidFill>
              <a:latin typeface="Lexend Deca Black"/>
              <a:ea typeface="Lexend Deca Black"/>
              <a:cs typeface="Lexend Deca Black"/>
              <a:sym typeface="Lexend Deca Black"/>
            </a:endParaRPr>
          </a:p>
        </p:txBody>
      </p:sp>
      <p:sp>
        <p:nvSpPr>
          <p:cNvPr id="525" name="Google Shape;525;p43"/>
          <p:cNvSpPr txBox="1"/>
          <p:nvPr/>
        </p:nvSpPr>
        <p:spPr>
          <a:xfrm>
            <a:off x="12560102" y="5497178"/>
            <a:ext cx="4100400" cy="819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800">
                <a:solidFill>
                  <a:schemeClr val="accent1"/>
                </a:solidFill>
                <a:latin typeface="Lexend Deca Black"/>
                <a:ea typeface="Lexend Deca Black"/>
                <a:cs typeface="Lexend Deca Black"/>
                <a:sym typeface="Lexend Deca Black"/>
              </a:rPr>
              <a:t>30%</a:t>
            </a:r>
            <a:endParaRPr sz="4800">
              <a:solidFill>
                <a:schemeClr val="accent1"/>
              </a:solidFill>
              <a:latin typeface="Lexend Deca Black"/>
              <a:ea typeface="Lexend Deca Black"/>
              <a:cs typeface="Lexend Deca Black"/>
              <a:sym typeface="Lexend Deca Black"/>
            </a:endParaRPr>
          </a:p>
        </p:txBody>
      </p:sp>
      <p:pic>
        <p:nvPicPr>
          <p:cNvPr id="526" name="Google Shape;526;p43" title="Chart">
            <a:hlinkClick r:id="rId3"/>
          </p:cNvPr>
          <p:cNvPicPr preferRelativeResize="0"/>
          <p:nvPr/>
        </p:nvPicPr>
        <p:blipFill>
          <a:blip r:embed="rId4">
            <a:alphaModFix/>
          </a:blip>
          <a:stretch>
            <a:fillRect/>
          </a:stretch>
        </p:blipFill>
        <p:spPr>
          <a:xfrm>
            <a:off x="1649700" y="2347400"/>
            <a:ext cx="5803201" cy="5592176"/>
          </a:xfrm>
          <a:prstGeom prst="rect">
            <a:avLst/>
          </a:prstGeom>
          <a:noFill/>
          <a:ln>
            <a:noFill/>
          </a:ln>
        </p:spPr>
      </p:pic>
      <p:sp>
        <p:nvSpPr>
          <p:cNvPr id="527" name="Google Shape;527;p43"/>
          <p:cNvSpPr txBox="1"/>
          <p:nvPr>
            <p:ph idx="4294967295" type="subTitle"/>
          </p:nvPr>
        </p:nvSpPr>
        <p:spPr>
          <a:xfrm>
            <a:off x="3626100" y="8110200"/>
            <a:ext cx="11035800" cy="91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000"/>
              <a:t>* To modify this graph, click on it, follow the link, change the data and paste the new graph here, replacing this one. </a:t>
            </a:r>
            <a:r>
              <a:rPr b="1" lang="en" sz="2000">
                <a:uFill>
                  <a:noFill/>
                </a:uFill>
                <a:hlinkClick r:id="rId5"/>
              </a:rPr>
              <a:t>You can see how to modify the graph here</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44"/>
          <p:cNvGrpSpPr/>
          <p:nvPr/>
        </p:nvGrpSpPr>
        <p:grpSpPr>
          <a:xfrm>
            <a:off x="5602472" y="3435526"/>
            <a:ext cx="7083057" cy="3773403"/>
            <a:chOff x="233350" y="949250"/>
            <a:chExt cx="7137300" cy="3802300"/>
          </a:xfrm>
        </p:grpSpPr>
        <p:sp>
          <p:nvSpPr>
            <p:cNvPr id="533" name="Google Shape;533;p4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 name="Google Shape;534;p4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 name="Google Shape;535;p4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4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4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4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4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4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4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4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4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4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4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4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4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4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4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4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4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4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4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4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4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4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4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4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4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4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4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4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4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4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4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4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4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4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4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4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4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4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4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4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4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4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4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 name="Google Shape;578;p4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 name="Google Shape;579;p4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4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4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4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4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4" name="Google Shape;584;p4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Map</a:t>
            </a:r>
            <a:endParaRPr/>
          </a:p>
        </p:txBody>
      </p:sp>
      <p:sp>
        <p:nvSpPr>
          <p:cNvPr id="585" name="Google Shape;585;p44"/>
          <p:cNvSpPr txBox="1"/>
          <p:nvPr/>
        </p:nvSpPr>
        <p:spPr>
          <a:xfrm>
            <a:off x="13113000" y="7010350"/>
            <a:ext cx="3735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Deca Black"/>
                <a:ea typeface="Lexend Deca Black"/>
                <a:cs typeface="Lexend Deca Black"/>
                <a:sym typeface="Lexend Deca Black"/>
              </a:rPr>
              <a:t>Saturn</a:t>
            </a:r>
            <a:endParaRPr sz="4400">
              <a:solidFill>
                <a:schemeClr val="dk1"/>
              </a:solidFill>
              <a:latin typeface="Lexend Deca Black"/>
              <a:ea typeface="Lexend Deca Black"/>
              <a:cs typeface="Lexend Deca Black"/>
              <a:sym typeface="Lexend Deca Black"/>
            </a:endParaRPr>
          </a:p>
        </p:txBody>
      </p:sp>
      <p:sp>
        <p:nvSpPr>
          <p:cNvPr id="586" name="Google Shape;586;p44"/>
          <p:cNvSpPr txBox="1"/>
          <p:nvPr/>
        </p:nvSpPr>
        <p:spPr>
          <a:xfrm>
            <a:off x="1440000" y="4753150"/>
            <a:ext cx="37350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Venus</a:t>
            </a:r>
            <a:endParaRPr sz="4400">
              <a:solidFill>
                <a:schemeClr val="dk1"/>
              </a:solidFill>
              <a:latin typeface="Lexend Deca Black"/>
              <a:ea typeface="Lexend Deca Black"/>
              <a:cs typeface="Lexend Deca Black"/>
              <a:sym typeface="Lexend Deca Black"/>
            </a:endParaRPr>
          </a:p>
        </p:txBody>
      </p:sp>
      <p:sp>
        <p:nvSpPr>
          <p:cNvPr id="587" name="Google Shape;587;p44"/>
          <p:cNvSpPr txBox="1"/>
          <p:nvPr/>
        </p:nvSpPr>
        <p:spPr>
          <a:xfrm>
            <a:off x="1440009" y="2495950"/>
            <a:ext cx="37350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Jupiter</a:t>
            </a:r>
            <a:endParaRPr sz="4400">
              <a:solidFill>
                <a:schemeClr val="dk1"/>
              </a:solidFill>
              <a:latin typeface="Lexend Deca Black"/>
              <a:ea typeface="Lexend Deca Black"/>
              <a:cs typeface="Lexend Deca Black"/>
              <a:sym typeface="Lexend Deca Black"/>
            </a:endParaRPr>
          </a:p>
        </p:txBody>
      </p:sp>
      <p:sp>
        <p:nvSpPr>
          <p:cNvPr id="588" name="Google Shape;588;p44"/>
          <p:cNvSpPr txBox="1"/>
          <p:nvPr/>
        </p:nvSpPr>
        <p:spPr>
          <a:xfrm>
            <a:off x="1440000" y="5367600"/>
            <a:ext cx="4162200" cy="898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Venus is the second planet from the Sun</a:t>
            </a:r>
            <a:endParaRPr sz="2400">
              <a:solidFill>
                <a:schemeClr val="dk1"/>
              </a:solidFill>
              <a:latin typeface="Sarabun"/>
              <a:ea typeface="Sarabun"/>
              <a:cs typeface="Sarabun"/>
              <a:sym typeface="Sarabun"/>
            </a:endParaRPr>
          </a:p>
        </p:txBody>
      </p:sp>
      <p:sp>
        <p:nvSpPr>
          <p:cNvPr id="589" name="Google Shape;589;p44"/>
          <p:cNvSpPr txBox="1"/>
          <p:nvPr/>
        </p:nvSpPr>
        <p:spPr>
          <a:xfrm>
            <a:off x="1440000" y="3110400"/>
            <a:ext cx="4759200" cy="898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It’</a:t>
            </a:r>
            <a:r>
              <a:rPr lang="en" sz="2400">
                <a:solidFill>
                  <a:schemeClr val="dk1"/>
                </a:solidFill>
                <a:latin typeface="Sarabun"/>
                <a:ea typeface="Sarabun"/>
                <a:cs typeface="Sarabun"/>
                <a:sym typeface="Sarabun"/>
              </a:rPr>
              <a:t>s a gas giant and it’s big</a:t>
            </a:r>
            <a:endParaRPr sz="2400">
              <a:solidFill>
                <a:schemeClr val="dk1"/>
              </a:solidFill>
              <a:latin typeface="Sarabun"/>
              <a:ea typeface="Sarabun"/>
              <a:cs typeface="Sarabun"/>
              <a:sym typeface="Sarabun"/>
            </a:endParaRPr>
          </a:p>
        </p:txBody>
      </p:sp>
      <p:sp>
        <p:nvSpPr>
          <p:cNvPr id="590" name="Google Shape;590;p44"/>
          <p:cNvSpPr txBox="1"/>
          <p:nvPr/>
        </p:nvSpPr>
        <p:spPr>
          <a:xfrm>
            <a:off x="12290250" y="7624800"/>
            <a:ext cx="4557600" cy="898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400">
                <a:solidFill>
                  <a:schemeClr val="dk1"/>
                </a:solidFill>
                <a:latin typeface="Sarabun"/>
                <a:ea typeface="Sarabun"/>
                <a:cs typeface="Sarabun"/>
                <a:sym typeface="Sarabun"/>
              </a:rPr>
              <a:t>Saturn is a gas giant and has several rings</a:t>
            </a:r>
            <a:endParaRPr sz="2400">
              <a:solidFill>
                <a:schemeClr val="dk1"/>
              </a:solidFill>
              <a:latin typeface="Sarabun"/>
              <a:ea typeface="Sarabun"/>
              <a:cs typeface="Sarabun"/>
              <a:sym typeface="Sarabun"/>
            </a:endParaRPr>
          </a:p>
        </p:txBody>
      </p:sp>
      <p:sp>
        <p:nvSpPr>
          <p:cNvPr id="591" name="Google Shape;591;p44"/>
          <p:cNvSpPr txBox="1"/>
          <p:nvPr/>
        </p:nvSpPr>
        <p:spPr>
          <a:xfrm>
            <a:off x="13113000" y="4753150"/>
            <a:ext cx="3735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4400">
                <a:solidFill>
                  <a:schemeClr val="dk1"/>
                </a:solidFill>
                <a:latin typeface="Lexend Deca Black"/>
                <a:ea typeface="Lexend Deca Black"/>
                <a:cs typeface="Lexend Deca Black"/>
                <a:sym typeface="Lexend Deca Black"/>
              </a:rPr>
              <a:t>Earth</a:t>
            </a:r>
            <a:endParaRPr sz="4400">
              <a:solidFill>
                <a:schemeClr val="dk1"/>
              </a:solidFill>
              <a:latin typeface="Lexend Deca Black"/>
              <a:ea typeface="Lexend Deca Black"/>
              <a:cs typeface="Lexend Deca Black"/>
              <a:sym typeface="Lexend Deca Black"/>
            </a:endParaRPr>
          </a:p>
        </p:txBody>
      </p:sp>
      <p:sp>
        <p:nvSpPr>
          <p:cNvPr id="592" name="Google Shape;592;p44"/>
          <p:cNvSpPr txBox="1"/>
          <p:nvPr/>
        </p:nvSpPr>
        <p:spPr>
          <a:xfrm>
            <a:off x="12548350" y="5367600"/>
            <a:ext cx="4299600" cy="898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400">
                <a:solidFill>
                  <a:schemeClr val="dk1"/>
                </a:solidFill>
                <a:latin typeface="Sarabun"/>
                <a:ea typeface="Sarabun"/>
                <a:cs typeface="Sarabun"/>
                <a:sym typeface="Sarabun"/>
              </a:rPr>
              <a:t>Earth is the third planet from the Sun</a:t>
            </a:r>
            <a:endParaRPr sz="2400">
              <a:solidFill>
                <a:schemeClr val="dk1"/>
              </a:solidFill>
              <a:latin typeface="Sarabun"/>
              <a:ea typeface="Sarabun"/>
              <a:cs typeface="Sarabun"/>
              <a:sym typeface="Sarabun"/>
            </a:endParaRPr>
          </a:p>
        </p:txBody>
      </p:sp>
      <p:cxnSp>
        <p:nvCxnSpPr>
          <p:cNvPr id="593" name="Google Shape;593;p44"/>
          <p:cNvCxnSpPr/>
          <p:nvPr/>
        </p:nvCxnSpPr>
        <p:spPr>
          <a:xfrm rot="10800000">
            <a:off x="10602600" y="5153950"/>
            <a:ext cx="2510400" cy="0"/>
          </a:xfrm>
          <a:prstGeom prst="straightConnector1">
            <a:avLst/>
          </a:prstGeom>
          <a:noFill/>
          <a:ln cap="flat" cmpd="sng" w="9525">
            <a:solidFill>
              <a:schemeClr val="dk1"/>
            </a:solidFill>
            <a:prstDash val="solid"/>
            <a:round/>
            <a:headEnd len="med" w="med" type="oval"/>
            <a:tailEnd len="med" w="med" type="oval"/>
          </a:ln>
        </p:spPr>
      </p:cxnSp>
      <p:cxnSp>
        <p:nvCxnSpPr>
          <p:cNvPr id="594" name="Google Shape;594;p44"/>
          <p:cNvCxnSpPr/>
          <p:nvPr/>
        </p:nvCxnSpPr>
        <p:spPr>
          <a:xfrm rot="10800000">
            <a:off x="9298500" y="5911550"/>
            <a:ext cx="3912600" cy="14934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595" name="Google Shape;595;p44"/>
          <p:cNvCxnSpPr>
            <a:stCxn id="587" idx="3"/>
          </p:cNvCxnSpPr>
          <p:nvPr/>
        </p:nvCxnSpPr>
        <p:spPr>
          <a:xfrm>
            <a:off x="5175009" y="2896750"/>
            <a:ext cx="1578000" cy="12474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596" name="Google Shape;596;p44"/>
          <p:cNvCxnSpPr/>
          <p:nvPr/>
        </p:nvCxnSpPr>
        <p:spPr>
          <a:xfrm>
            <a:off x="5175000" y="5153950"/>
            <a:ext cx="3492000" cy="0"/>
          </a:xfrm>
          <a:prstGeom prst="straightConnector1">
            <a:avLst/>
          </a:prstGeom>
          <a:noFill/>
          <a:ln cap="flat" cmpd="sng" w="9525">
            <a:solidFill>
              <a:schemeClr val="dk1"/>
            </a:solidFill>
            <a:prstDash val="solid"/>
            <a:round/>
            <a:headEnd len="med" w="med" type="oval"/>
            <a:tailEnd len="med" w="med" type="oval"/>
          </a:ln>
        </p:spPr>
      </p:cxnSp>
      <p:sp>
        <p:nvSpPr>
          <p:cNvPr id="597" name="Google Shape;597;p44"/>
          <p:cNvSpPr/>
          <p:nvPr/>
        </p:nvSpPr>
        <p:spPr>
          <a:xfrm>
            <a:off x="3370505" y="7485230"/>
            <a:ext cx="898200" cy="8982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44"/>
          <p:cNvSpPr/>
          <p:nvPr/>
        </p:nvSpPr>
        <p:spPr>
          <a:xfrm rot="6300501">
            <a:off x="1876836" y="5991600"/>
            <a:ext cx="3885543" cy="3885543"/>
          </a:xfrm>
          <a:prstGeom prst="blockArc">
            <a:avLst>
              <a:gd fmla="val 16638639"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9" name="Google Shape;599;p44"/>
          <p:cNvGrpSpPr/>
          <p:nvPr/>
        </p:nvGrpSpPr>
        <p:grpSpPr>
          <a:xfrm rot="-8999956">
            <a:off x="12812974" y="817824"/>
            <a:ext cx="3254082" cy="2962735"/>
            <a:chOff x="7778001" y="4203408"/>
            <a:chExt cx="1627077" cy="1481400"/>
          </a:xfrm>
        </p:grpSpPr>
        <p:sp>
          <p:nvSpPr>
            <p:cNvPr id="600" name="Google Shape;600;p44"/>
            <p:cNvSpPr/>
            <p:nvPr/>
          </p:nvSpPr>
          <p:spPr>
            <a:xfrm rot="3977636">
              <a:off x="8167499" y="4067288"/>
              <a:ext cx="449204" cy="1144225"/>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44"/>
            <p:cNvSpPr/>
            <p:nvPr/>
          </p:nvSpPr>
          <p:spPr>
            <a:xfrm rot="-1422364">
              <a:off x="8689076" y="4233704"/>
              <a:ext cx="449204" cy="1420807"/>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a:t>
            </a:r>
            <a:endParaRPr/>
          </a:p>
        </p:txBody>
      </p:sp>
      <p:graphicFrame>
        <p:nvGraphicFramePr>
          <p:cNvPr id="607" name="Google Shape;607;p45"/>
          <p:cNvGraphicFramePr/>
          <p:nvPr/>
        </p:nvGraphicFramePr>
        <p:xfrm>
          <a:off x="1881750" y="2628020"/>
          <a:ext cx="3000000" cy="3000000"/>
        </p:xfrm>
        <a:graphic>
          <a:graphicData uri="http://schemas.openxmlformats.org/drawingml/2006/table">
            <a:tbl>
              <a:tblPr>
                <a:noFill/>
                <a:tableStyleId>{82F9A2CC-9372-46FA-9154-14292A057334}</a:tableStyleId>
              </a:tblPr>
              <a:tblGrid>
                <a:gridCol w="3387700"/>
                <a:gridCol w="3712250"/>
                <a:gridCol w="3712250"/>
                <a:gridCol w="3712250"/>
              </a:tblGrid>
              <a:tr h="1051500">
                <a:tc>
                  <a:txBody>
                    <a:bodyPr/>
                    <a:lstStyle/>
                    <a:p>
                      <a:pPr indent="0" lvl="0" marL="0" rtl="0" algn="l">
                        <a:spcBef>
                          <a:spcPts val="0"/>
                        </a:spcBef>
                        <a:spcAft>
                          <a:spcPts val="0"/>
                        </a:spcAft>
                        <a:buClr>
                          <a:schemeClr val="dk1"/>
                        </a:buClr>
                        <a:buSzPts val="2200"/>
                        <a:buFont typeface="Arial"/>
                        <a:buNone/>
                      </a:pPr>
                      <a:r>
                        <a:rPr lang="en" sz="4000">
                          <a:solidFill>
                            <a:schemeClr val="dk1"/>
                          </a:solidFill>
                          <a:latin typeface="Lexend Deca Black"/>
                          <a:ea typeface="Lexend Deca Black"/>
                          <a:cs typeface="Lexend Deca Black"/>
                          <a:sym typeface="Lexend Deca Black"/>
                        </a:rPr>
                        <a:t>Category</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4000">
                          <a:solidFill>
                            <a:schemeClr val="dk1"/>
                          </a:solidFill>
                          <a:latin typeface="Lexend Deca Black"/>
                          <a:ea typeface="Lexend Deca Black"/>
                          <a:cs typeface="Lexend Deca Black"/>
                          <a:sym typeface="Lexend Deca Black"/>
                        </a:rPr>
                        <a:t>Article </a:t>
                      </a:r>
                      <a:r>
                        <a:rPr lang="en" sz="4000">
                          <a:solidFill>
                            <a:schemeClr val="dk1"/>
                          </a:solidFill>
                          <a:latin typeface="Lexend Deca Black"/>
                          <a:ea typeface="Lexend Deca Black"/>
                          <a:cs typeface="Lexend Deca Black"/>
                          <a:sym typeface="Lexend Deca Black"/>
                        </a:rPr>
                        <a:t>A</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4000">
                          <a:solidFill>
                            <a:schemeClr val="dk1"/>
                          </a:solidFill>
                          <a:latin typeface="Lexend Deca Black"/>
                          <a:ea typeface="Lexend Deca Black"/>
                          <a:cs typeface="Lexend Deca Black"/>
                          <a:sym typeface="Lexend Deca Black"/>
                        </a:rPr>
                        <a:t>Article B</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2200"/>
                        <a:buFont typeface="Arial"/>
                        <a:buNone/>
                      </a:pPr>
                      <a:r>
                        <a:rPr lang="en" sz="4000">
                          <a:solidFill>
                            <a:schemeClr val="dk1"/>
                          </a:solidFill>
                          <a:latin typeface="Lexend Deca Black"/>
                          <a:ea typeface="Lexend Deca Black"/>
                          <a:cs typeface="Lexend Deca Black"/>
                          <a:sym typeface="Lexend Deca Black"/>
                        </a:rPr>
                        <a:t>Article C</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770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Mercury</a:t>
                      </a:r>
                      <a:endParaRPr sz="4000">
                        <a:solidFill>
                          <a:schemeClr val="dk1"/>
                        </a:solidFill>
                        <a:latin typeface="Lexend Deca Black"/>
                        <a:ea typeface="Lexend Deca Black"/>
                        <a:cs typeface="Lexend Deca Black"/>
                        <a:sym typeface="Lexend Deca Black"/>
                      </a:endParaRPr>
                    </a:p>
                  </a:txBody>
                  <a:tcPr marT="0" marB="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300</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234</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645</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770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Mars</a:t>
                      </a:r>
                      <a:endParaRPr sz="4000">
                        <a:solidFill>
                          <a:schemeClr val="dk1"/>
                        </a:solidFill>
                        <a:latin typeface="Lexend Deca Black"/>
                        <a:ea typeface="Lexend Deca Black"/>
                        <a:cs typeface="Lexend Deca Black"/>
                        <a:sym typeface="Lexend Deca Black"/>
                      </a:endParaRPr>
                    </a:p>
                  </a:txBody>
                  <a:tcPr marT="0" marB="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567</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69</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10</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770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Saturn</a:t>
                      </a:r>
                      <a:endParaRPr sz="4000">
                        <a:solidFill>
                          <a:schemeClr val="dk1"/>
                        </a:solidFill>
                        <a:latin typeface="Lexend Deca Black"/>
                        <a:ea typeface="Lexend Deca Black"/>
                        <a:cs typeface="Lexend Deca Black"/>
                        <a:sym typeface="Lexend Deca Black"/>
                      </a:endParaRPr>
                    </a:p>
                  </a:txBody>
                  <a:tcPr marT="0" marB="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556</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321</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11</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770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Venus</a:t>
                      </a:r>
                      <a:endParaRPr sz="4000">
                        <a:solidFill>
                          <a:schemeClr val="dk1"/>
                        </a:solidFill>
                        <a:latin typeface="Lexend Deca Black"/>
                        <a:ea typeface="Lexend Deca Black"/>
                        <a:cs typeface="Lexend Deca Black"/>
                        <a:sym typeface="Lexend Deca Black"/>
                      </a:endParaRPr>
                    </a:p>
                  </a:txBody>
                  <a:tcPr marT="0" marB="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898</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142</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25</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7770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Jupiter</a:t>
                      </a:r>
                      <a:endParaRPr sz="4000">
                        <a:solidFill>
                          <a:schemeClr val="dk1"/>
                        </a:solidFill>
                        <a:latin typeface="Lexend Deca Black"/>
                        <a:ea typeface="Lexend Deca Black"/>
                        <a:cs typeface="Lexend Deca Black"/>
                        <a:sym typeface="Lexend Deca Black"/>
                      </a:endParaRPr>
                    </a:p>
                  </a:txBody>
                  <a:tcPr marT="0" marB="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89</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897</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781</a:t>
                      </a:r>
                      <a:endParaRPr sz="2400">
                        <a:solidFill>
                          <a:schemeClr val="dk1"/>
                        </a:solidFill>
                        <a:latin typeface="Sarabun"/>
                        <a:ea typeface="Sarabun"/>
                        <a:cs typeface="Sarabun"/>
                        <a:sym typeface="Sarabu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Timeline</a:t>
            </a:r>
            <a:endParaRPr/>
          </a:p>
        </p:txBody>
      </p:sp>
      <p:sp>
        <p:nvSpPr>
          <p:cNvPr id="613" name="Google Shape;613;p46"/>
          <p:cNvSpPr txBox="1"/>
          <p:nvPr/>
        </p:nvSpPr>
        <p:spPr>
          <a:xfrm>
            <a:off x="9248837" y="5378375"/>
            <a:ext cx="36948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Saturn</a:t>
            </a:r>
            <a:endParaRPr sz="4400">
              <a:solidFill>
                <a:schemeClr val="dk1"/>
              </a:solidFill>
              <a:latin typeface="Lexend Deca Black"/>
              <a:ea typeface="Lexend Deca Black"/>
              <a:cs typeface="Lexend Deca Black"/>
              <a:sym typeface="Lexend Deca Black"/>
            </a:endParaRPr>
          </a:p>
        </p:txBody>
      </p:sp>
      <p:sp>
        <p:nvSpPr>
          <p:cNvPr id="614" name="Google Shape;614;p46"/>
          <p:cNvSpPr txBox="1"/>
          <p:nvPr/>
        </p:nvSpPr>
        <p:spPr>
          <a:xfrm>
            <a:off x="1439998" y="5378400"/>
            <a:ext cx="36948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Venus</a:t>
            </a:r>
            <a:endParaRPr sz="4400">
              <a:solidFill>
                <a:schemeClr val="dk1"/>
              </a:solidFill>
              <a:latin typeface="Lexend Deca Black"/>
              <a:ea typeface="Lexend Deca Black"/>
              <a:cs typeface="Lexend Deca Black"/>
              <a:sym typeface="Lexend Deca Black"/>
            </a:endParaRPr>
          </a:p>
        </p:txBody>
      </p:sp>
      <p:sp>
        <p:nvSpPr>
          <p:cNvPr id="615" name="Google Shape;615;p46"/>
          <p:cNvSpPr txBox="1"/>
          <p:nvPr/>
        </p:nvSpPr>
        <p:spPr>
          <a:xfrm>
            <a:off x="5344408" y="5378400"/>
            <a:ext cx="36948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Mars</a:t>
            </a:r>
            <a:endParaRPr sz="4400">
              <a:solidFill>
                <a:schemeClr val="dk1"/>
              </a:solidFill>
              <a:latin typeface="Lexend Deca Black"/>
              <a:ea typeface="Lexend Deca Black"/>
              <a:cs typeface="Lexend Deca Black"/>
              <a:sym typeface="Lexend Deca Black"/>
            </a:endParaRPr>
          </a:p>
        </p:txBody>
      </p:sp>
      <p:sp>
        <p:nvSpPr>
          <p:cNvPr id="616" name="Google Shape;616;p46"/>
          <p:cNvSpPr txBox="1"/>
          <p:nvPr/>
        </p:nvSpPr>
        <p:spPr>
          <a:xfrm>
            <a:off x="13153248" y="5378375"/>
            <a:ext cx="3694800" cy="801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4400">
                <a:solidFill>
                  <a:schemeClr val="dk1"/>
                </a:solidFill>
                <a:latin typeface="Lexend Deca Black"/>
                <a:ea typeface="Lexend Deca Black"/>
                <a:cs typeface="Lexend Deca Black"/>
                <a:sym typeface="Lexend Deca Black"/>
              </a:rPr>
              <a:t>Neptune</a:t>
            </a:r>
            <a:endParaRPr sz="4400">
              <a:solidFill>
                <a:schemeClr val="dk1"/>
              </a:solidFill>
              <a:latin typeface="Lexend Deca Black"/>
              <a:ea typeface="Lexend Deca Black"/>
              <a:cs typeface="Lexend Deca Black"/>
              <a:sym typeface="Lexend Deca Black"/>
            </a:endParaRPr>
          </a:p>
        </p:txBody>
      </p:sp>
      <p:sp>
        <p:nvSpPr>
          <p:cNvPr id="617" name="Google Shape;617;p46"/>
          <p:cNvSpPr txBox="1"/>
          <p:nvPr/>
        </p:nvSpPr>
        <p:spPr>
          <a:xfrm>
            <a:off x="5344363" y="5992846"/>
            <a:ext cx="3694800" cy="1405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It's full of iron oxide dust, which gives the planet its reddish cast</a:t>
            </a:r>
            <a:endParaRPr sz="2400">
              <a:solidFill>
                <a:schemeClr val="dk1"/>
              </a:solidFill>
              <a:latin typeface="Sarabun"/>
              <a:ea typeface="Sarabun"/>
              <a:cs typeface="Sarabun"/>
              <a:sym typeface="Sarabun"/>
            </a:endParaRPr>
          </a:p>
        </p:txBody>
      </p:sp>
      <p:sp>
        <p:nvSpPr>
          <p:cNvPr id="618" name="Google Shape;618;p46"/>
          <p:cNvSpPr txBox="1"/>
          <p:nvPr/>
        </p:nvSpPr>
        <p:spPr>
          <a:xfrm>
            <a:off x="13153200" y="5992826"/>
            <a:ext cx="3694800" cy="1405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It's also the fourth-largest planet in the Solar System </a:t>
            </a:r>
            <a:endParaRPr sz="2400">
              <a:solidFill>
                <a:schemeClr val="dk1"/>
              </a:solidFill>
              <a:latin typeface="Sarabun"/>
              <a:ea typeface="Sarabun"/>
              <a:cs typeface="Sarabun"/>
              <a:sym typeface="Sarabun"/>
            </a:endParaRPr>
          </a:p>
        </p:txBody>
      </p:sp>
      <p:sp>
        <p:nvSpPr>
          <p:cNvPr id="619" name="Google Shape;619;p46"/>
          <p:cNvSpPr txBox="1"/>
          <p:nvPr/>
        </p:nvSpPr>
        <p:spPr>
          <a:xfrm>
            <a:off x="1440000" y="5992846"/>
            <a:ext cx="3694800" cy="1405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Venus has a beautiful name and is the second planet from the Sun</a:t>
            </a:r>
            <a:endParaRPr sz="2400">
              <a:solidFill>
                <a:schemeClr val="dk1"/>
              </a:solidFill>
              <a:latin typeface="Sarabun"/>
              <a:ea typeface="Sarabun"/>
              <a:cs typeface="Sarabun"/>
              <a:sym typeface="Sarabun"/>
            </a:endParaRPr>
          </a:p>
        </p:txBody>
      </p:sp>
      <p:sp>
        <p:nvSpPr>
          <p:cNvPr id="620" name="Google Shape;620;p46"/>
          <p:cNvSpPr txBox="1"/>
          <p:nvPr/>
        </p:nvSpPr>
        <p:spPr>
          <a:xfrm>
            <a:off x="9248837" y="5992826"/>
            <a:ext cx="3694800" cy="1405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It's composed mostly of hydrogen and helium. It has beautiful rings</a:t>
            </a:r>
            <a:endParaRPr sz="2400">
              <a:solidFill>
                <a:schemeClr val="dk1"/>
              </a:solidFill>
              <a:latin typeface="Sarabun"/>
              <a:ea typeface="Sarabun"/>
              <a:cs typeface="Sarabun"/>
              <a:sym typeface="Sarabun"/>
            </a:endParaRPr>
          </a:p>
        </p:txBody>
      </p:sp>
      <p:sp>
        <p:nvSpPr>
          <p:cNvPr id="621" name="Google Shape;621;p46"/>
          <p:cNvSpPr/>
          <p:nvPr/>
        </p:nvSpPr>
        <p:spPr>
          <a:xfrm>
            <a:off x="1655534" y="4717554"/>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46"/>
          <p:cNvSpPr/>
          <p:nvPr/>
        </p:nvSpPr>
        <p:spPr>
          <a:xfrm>
            <a:off x="5559934" y="4717554"/>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46"/>
          <p:cNvSpPr/>
          <p:nvPr/>
        </p:nvSpPr>
        <p:spPr>
          <a:xfrm>
            <a:off x="9464310" y="4717567"/>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46"/>
          <p:cNvSpPr/>
          <p:nvPr/>
        </p:nvSpPr>
        <p:spPr>
          <a:xfrm>
            <a:off x="13368710" y="4717567"/>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5" name="Google Shape;625;p46"/>
          <p:cNvCxnSpPr>
            <a:stCxn id="621" idx="3"/>
            <a:endCxn id="622" idx="1"/>
          </p:cNvCxnSpPr>
          <p:nvPr/>
        </p:nvCxnSpPr>
        <p:spPr>
          <a:xfrm>
            <a:off x="2707334" y="4913754"/>
            <a:ext cx="2852700" cy="0"/>
          </a:xfrm>
          <a:prstGeom prst="straightConnector1">
            <a:avLst/>
          </a:prstGeom>
          <a:noFill/>
          <a:ln cap="flat" cmpd="sng" w="9525">
            <a:solidFill>
              <a:schemeClr val="dk1"/>
            </a:solidFill>
            <a:prstDash val="solid"/>
            <a:round/>
            <a:headEnd len="med" w="med" type="none"/>
            <a:tailEnd len="med" w="med" type="none"/>
          </a:ln>
        </p:spPr>
      </p:cxnSp>
      <p:cxnSp>
        <p:nvCxnSpPr>
          <p:cNvPr id="626" name="Google Shape;626;p46"/>
          <p:cNvCxnSpPr>
            <a:stCxn id="622" idx="3"/>
            <a:endCxn id="623" idx="1"/>
          </p:cNvCxnSpPr>
          <p:nvPr/>
        </p:nvCxnSpPr>
        <p:spPr>
          <a:xfrm>
            <a:off x="6611734" y="4913754"/>
            <a:ext cx="2852700" cy="0"/>
          </a:xfrm>
          <a:prstGeom prst="straightConnector1">
            <a:avLst/>
          </a:prstGeom>
          <a:noFill/>
          <a:ln cap="flat" cmpd="sng" w="9525">
            <a:solidFill>
              <a:schemeClr val="dk1"/>
            </a:solidFill>
            <a:prstDash val="solid"/>
            <a:round/>
            <a:headEnd len="med" w="med" type="none"/>
            <a:tailEnd len="med" w="med" type="none"/>
          </a:ln>
        </p:spPr>
      </p:cxnSp>
      <p:cxnSp>
        <p:nvCxnSpPr>
          <p:cNvPr id="627" name="Google Shape;627;p46"/>
          <p:cNvCxnSpPr>
            <a:stCxn id="623" idx="3"/>
            <a:endCxn id="624" idx="1"/>
          </p:cNvCxnSpPr>
          <p:nvPr/>
        </p:nvCxnSpPr>
        <p:spPr>
          <a:xfrm>
            <a:off x="10516110" y="4913767"/>
            <a:ext cx="2852700" cy="0"/>
          </a:xfrm>
          <a:prstGeom prst="straightConnector1">
            <a:avLst/>
          </a:prstGeom>
          <a:noFill/>
          <a:ln cap="flat" cmpd="sng" w="9525">
            <a:solidFill>
              <a:schemeClr val="dk1"/>
            </a:solidFill>
            <a:prstDash val="solid"/>
            <a:round/>
            <a:headEnd len="med" w="med" type="none"/>
            <a:tailEnd len="med" w="med" type="none"/>
          </a:ln>
        </p:spPr>
      </p:cxnSp>
      <p:sp>
        <p:nvSpPr>
          <p:cNvPr id="628" name="Google Shape;628;p46"/>
          <p:cNvSpPr/>
          <p:nvPr/>
        </p:nvSpPr>
        <p:spPr>
          <a:xfrm rot="4853404">
            <a:off x="8899372" y="8109870"/>
            <a:ext cx="898129" cy="1572045"/>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9" name="Google Shape;629;p46"/>
          <p:cNvGrpSpPr/>
          <p:nvPr/>
        </p:nvGrpSpPr>
        <p:grpSpPr>
          <a:xfrm>
            <a:off x="1827635" y="3612476"/>
            <a:ext cx="707604" cy="702995"/>
            <a:chOff x="580725" y="3617925"/>
            <a:chExt cx="299325" cy="297375"/>
          </a:xfrm>
        </p:grpSpPr>
        <p:sp>
          <p:nvSpPr>
            <p:cNvPr id="630" name="Google Shape;630;p4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 name="Google Shape;631;p4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2" name="Google Shape;632;p4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3" name="Google Shape;633;p4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4" name="Google Shape;634;p4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5" name="Google Shape;635;p46"/>
          <p:cNvGrpSpPr/>
          <p:nvPr/>
        </p:nvGrpSpPr>
        <p:grpSpPr>
          <a:xfrm>
            <a:off x="5734843" y="3616672"/>
            <a:ext cx="702049" cy="694602"/>
            <a:chOff x="946175" y="3619500"/>
            <a:chExt cx="296975" cy="293825"/>
          </a:xfrm>
        </p:grpSpPr>
        <p:sp>
          <p:nvSpPr>
            <p:cNvPr id="636" name="Google Shape;636;p4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7" name="Google Shape;637;p4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8" name="Google Shape;638;p4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9" name="Google Shape;639;p4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0" name="Google Shape;640;p4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1" name="Google Shape;641;p4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642" name="Google Shape;642;p46"/>
          <p:cNvSpPr/>
          <p:nvPr/>
        </p:nvSpPr>
        <p:spPr>
          <a:xfrm>
            <a:off x="9636507" y="3616919"/>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3" name="Google Shape;643;p46"/>
          <p:cNvGrpSpPr/>
          <p:nvPr/>
        </p:nvGrpSpPr>
        <p:grpSpPr>
          <a:xfrm>
            <a:off x="13532528" y="3614840"/>
            <a:ext cx="638694" cy="698266"/>
            <a:chOff x="1687350" y="3618725"/>
            <a:chExt cx="270175" cy="295375"/>
          </a:xfrm>
        </p:grpSpPr>
        <p:sp>
          <p:nvSpPr>
            <p:cNvPr id="644" name="Google Shape;644;p4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4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4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Organizational chart</a:t>
            </a:r>
            <a:endParaRPr/>
          </a:p>
        </p:txBody>
      </p:sp>
      <p:sp>
        <p:nvSpPr>
          <p:cNvPr id="652" name="Google Shape;652;p47"/>
          <p:cNvSpPr txBox="1"/>
          <p:nvPr/>
        </p:nvSpPr>
        <p:spPr>
          <a:xfrm>
            <a:off x="7636200" y="247705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John</a:t>
            </a:r>
            <a:endParaRPr sz="4400">
              <a:solidFill>
                <a:schemeClr val="dk1"/>
              </a:solidFill>
              <a:latin typeface="Lexend Deca Black"/>
              <a:ea typeface="Lexend Deca Black"/>
              <a:cs typeface="Lexend Deca Black"/>
              <a:sym typeface="Lexend Deca Black"/>
            </a:endParaRPr>
          </a:p>
        </p:txBody>
      </p:sp>
      <p:sp>
        <p:nvSpPr>
          <p:cNvPr id="653" name="Google Shape;653;p47"/>
          <p:cNvSpPr txBox="1"/>
          <p:nvPr/>
        </p:nvSpPr>
        <p:spPr>
          <a:xfrm>
            <a:off x="7636200" y="339384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General</a:t>
            </a:r>
            <a:r>
              <a:rPr lang="en" sz="2400">
                <a:solidFill>
                  <a:schemeClr val="dk1"/>
                </a:solidFill>
                <a:latin typeface="Sarabun"/>
                <a:ea typeface="Sarabun"/>
                <a:cs typeface="Sarabun"/>
                <a:sym typeface="Sarabun"/>
              </a:rPr>
              <a:t> Manager</a:t>
            </a:r>
            <a:endParaRPr sz="2400">
              <a:solidFill>
                <a:schemeClr val="dk1"/>
              </a:solidFill>
              <a:latin typeface="Sarabun"/>
              <a:ea typeface="Sarabun"/>
              <a:cs typeface="Sarabun"/>
              <a:sym typeface="Sarabun"/>
            </a:endParaRPr>
          </a:p>
        </p:txBody>
      </p:sp>
      <p:sp>
        <p:nvSpPr>
          <p:cNvPr id="654" name="Google Shape;654;p47"/>
          <p:cNvSpPr txBox="1"/>
          <p:nvPr/>
        </p:nvSpPr>
        <p:spPr>
          <a:xfrm>
            <a:off x="5705625" y="477010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Bones</a:t>
            </a:r>
            <a:endParaRPr sz="4400">
              <a:solidFill>
                <a:schemeClr val="dk1"/>
              </a:solidFill>
              <a:latin typeface="Lexend Deca Black"/>
              <a:ea typeface="Lexend Deca Black"/>
              <a:cs typeface="Lexend Deca Black"/>
              <a:sym typeface="Lexend Deca Black"/>
            </a:endParaRPr>
          </a:p>
        </p:txBody>
      </p:sp>
      <p:sp>
        <p:nvSpPr>
          <p:cNvPr id="655" name="Google Shape;655;p47"/>
          <p:cNvSpPr txBox="1"/>
          <p:nvPr/>
        </p:nvSpPr>
        <p:spPr>
          <a:xfrm>
            <a:off x="5705625" y="568689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Senior Writer</a:t>
            </a:r>
            <a:endParaRPr sz="2400">
              <a:solidFill>
                <a:schemeClr val="dk1"/>
              </a:solidFill>
              <a:latin typeface="Sarabun"/>
              <a:ea typeface="Sarabun"/>
              <a:cs typeface="Sarabun"/>
              <a:sym typeface="Sarabun"/>
            </a:endParaRPr>
          </a:p>
        </p:txBody>
      </p:sp>
      <p:sp>
        <p:nvSpPr>
          <p:cNvPr id="656" name="Google Shape;656;p47"/>
          <p:cNvSpPr txBox="1"/>
          <p:nvPr/>
        </p:nvSpPr>
        <p:spPr>
          <a:xfrm>
            <a:off x="1844475" y="477010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Susan</a:t>
            </a:r>
            <a:endParaRPr sz="4400">
              <a:solidFill>
                <a:schemeClr val="dk1"/>
              </a:solidFill>
              <a:latin typeface="Lexend Deca Black"/>
              <a:ea typeface="Lexend Deca Black"/>
              <a:cs typeface="Lexend Deca Black"/>
              <a:sym typeface="Lexend Deca Black"/>
            </a:endParaRPr>
          </a:p>
        </p:txBody>
      </p:sp>
      <p:sp>
        <p:nvSpPr>
          <p:cNvPr id="657" name="Google Shape;657;p47"/>
          <p:cNvSpPr txBox="1"/>
          <p:nvPr/>
        </p:nvSpPr>
        <p:spPr>
          <a:xfrm>
            <a:off x="1844475" y="568689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Senior Writer</a:t>
            </a:r>
            <a:endParaRPr sz="2400">
              <a:solidFill>
                <a:schemeClr val="dk1"/>
              </a:solidFill>
              <a:latin typeface="Sarabun"/>
              <a:ea typeface="Sarabun"/>
              <a:cs typeface="Sarabun"/>
              <a:sym typeface="Sarabun"/>
            </a:endParaRPr>
          </a:p>
        </p:txBody>
      </p:sp>
      <p:sp>
        <p:nvSpPr>
          <p:cNvPr id="658" name="Google Shape;658;p47"/>
          <p:cNvSpPr txBox="1"/>
          <p:nvPr/>
        </p:nvSpPr>
        <p:spPr>
          <a:xfrm>
            <a:off x="9566775" y="477010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Sarah</a:t>
            </a:r>
            <a:endParaRPr sz="4400">
              <a:solidFill>
                <a:schemeClr val="dk1"/>
              </a:solidFill>
              <a:latin typeface="Lexend Deca Black"/>
              <a:ea typeface="Lexend Deca Black"/>
              <a:cs typeface="Lexend Deca Black"/>
              <a:sym typeface="Lexend Deca Black"/>
            </a:endParaRPr>
          </a:p>
        </p:txBody>
      </p:sp>
      <p:sp>
        <p:nvSpPr>
          <p:cNvPr id="659" name="Google Shape;659;p47"/>
          <p:cNvSpPr txBox="1"/>
          <p:nvPr/>
        </p:nvSpPr>
        <p:spPr>
          <a:xfrm>
            <a:off x="9566775" y="568689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QC &amp; QA</a:t>
            </a:r>
            <a:endParaRPr sz="2400">
              <a:solidFill>
                <a:schemeClr val="dk1"/>
              </a:solidFill>
              <a:latin typeface="Sarabun"/>
              <a:ea typeface="Sarabun"/>
              <a:cs typeface="Sarabun"/>
              <a:sym typeface="Sarabun"/>
            </a:endParaRPr>
          </a:p>
        </p:txBody>
      </p:sp>
      <p:sp>
        <p:nvSpPr>
          <p:cNvPr id="660" name="Google Shape;660;p47"/>
          <p:cNvSpPr txBox="1"/>
          <p:nvPr/>
        </p:nvSpPr>
        <p:spPr>
          <a:xfrm>
            <a:off x="13427925" y="477010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Timmy</a:t>
            </a:r>
            <a:endParaRPr sz="4400">
              <a:solidFill>
                <a:schemeClr val="dk1"/>
              </a:solidFill>
              <a:latin typeface="Lexend Deca Black"/>
              <a:ea typeface="Lexend Deca Black"/>
              <a:cs typeface="Lexend Deca Black"/>
              <a:sym typeface="Lexend Deca Black"/>
            </a:endParaRPr>
          </a:p>
        </p:txBody>
      </p:sp>
      <p:sp>
        <p:nvSpPr>
          <p:cNvPr id="661" name="Google Shape;661;p47"/>
          <p:cNvSpPr txBox="1"/>
          <p:nvPr/>
        </p:nvSpPr>
        <p:spPr>
          <a:xfrm>
            <a:off x="13427925" y="568689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Senior Reviewer</a:t>
            </a:r>
            <a:endParaRPr sz="2400">
              <a:solidFill>
                <a:schemeClr val="dk1"/>
              </a:solidFill>
              <a:latin typeface="Sarabun"/>
              <a:ea typeface="Sarabun"/>
              <a:cs typeface="Sarabun"/>
              <a:sym typeface="Sarabun"/>
            </a:endParaRPr>
          </a:p>
        </p:txBody>
      </p:sp>
      <p:sp>
        <p:nvSpPr>
          <p:cNvPr id="662" name="Google Shape;662;p47"/>
          <p:cNvSpPr txBox="1"/>
          <p:nvPr/>
        </p:nvSpPr>
        <p:spPr>
          <a:xfrm>
            <a:off x="5705625" y="706315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Earth</a:t>
            </a:r>
            <a:endParaRPr sz="4400">
              <a:solidFill>
                <a:schemeClr val="dk1"/>
              </a:solidFill>
              <a:latin typeface="Lexend Deca Black"/>
              <a:ea typeface="Lexend Deca Black"/>
              <a:cs typeface="Lexend Deca Black"/>
              <a:sym typeface="Lexend Deca Black"/>
            </a:endParaRPr>
          </a:p>
        </p:txBody>
      </p:sp>
      <p:sp>
        <p:nvSpPr>
          <p:cNvPr id="663" name="Google Shape;663;p47"/>
          <p:cNvSpPr txBox="1"/>
          <p:nvPr/>
        </p:nvSpPr>
        <p:spPr>
          <a:xfrm>
            <a:off x="5705625" y="797994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sz="2400">
                <a:solidFill>
                  <a:schemeClr val="dk1"/>
                </a:solidFill>
                <a:latin typeface="Sarabun"/>
                <a:ea typeface="Sarabun"/>
                <a:cs typeface="Sarabun"/>
                <a:sym typeface="Sarabun"/>
              </a:rPr>
              <a:t>Staff</a:t>
            </a:r>
            <a:endParaRPr sz="2400">
              <a:solidFill>
                <a:schemeClr val="dk1"/>
              </a:solidFill>
              <a:latin typeface="Sarabun"/>
              <a:ea typeface="Sarabun"/>
              <a:cs typeface="Sarabun"/>
              <a:sym typeface="Sarabun"/>
            </a:endParaRPr>
          </a:p>
        </p:txBody>
      </p:sp>
      <p:sp>
        <p:nvSpPr>
          <p:cNvPr id="664" name="Google Shape;664;p47"/>
          <p:cNvSpPr txBox="1"/>
          <p:nvPr/>
        </p:nvSpPr>
        <p:spPr>
          <a:xfrm>
            <a:off x="1844475" y="706315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Saturn</a:t>
            </a:r>
            <a:endParaRPr sz="4400">
              <a:solidFill>
                <a:schemeClr val="dk1"/>
              </a:solidFill>
              <a:latin typeface="Lexend Deca Black"/>
              <a:ea typeface="Lexend Deca Black"/>
              <a:cs typeface="Lexend Deca Black"/>
              <a:sym typeface="Lexend Deca Black"/>
            </a:endParaRPr>
          </a:p>
        </p:txBody>
      </p:sp>
      <p:sp>
        <p:nvSpPr>
          <p:cNvPr id="665" name="Google Shape;665;p47"/>
          <p:cNvSpPr txBox="1"/>
          <p:nvPr/>
        </p:nvSpPr>
        <p:spPr>
          <a:xfrm>
            <a:off x="1844475" y="797994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1"/>
                </a:solidFill>
                <a:latin typeface="Sarabun"/>
                <a:ea typeface="Sarabun"/>
                <a:cs typeface="Sarabun"/>
                <a:sym typeface="Sarabun"/>
              </a:rPr>
              <a:t>Staff</a:t>
            </a:r>
            <a:endParaRPr sz="2400">
              <a:solidFill>
                <a:schemeClr val="dk1"/>
              </a:solidFill>
              <a:latin typeface="Sarabun"/>
              <a:ea typeface="Sarabun"/>
              <a:cs typeface="Sarabun"/>
              <a:sym typeface="Sarabun"/>
            </a:endParaRPr>
          </a:p>
        </p:txBody>
      </p:sp>
      <p:sp>
        <p:nvSpPr>
          <p:cNvPr id="666" name="Google Shape;666;p47"/>
          <p:cNvSpPr txBox="1"/>
          <p:nvPr/>
        </p:nvSpPr>
        <p:spPr>
          <a:xfrm>
            <a:off x="9566775" y="706315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Mars</a:t>
            </a:r>
            <a:endParaRPr sz="4400">
              <a:solidFill>
                <a:schemeClr val="dk1"/>
              </a:solidFill>
              <a:latin typeface="Lexend Deca Black"/>
              <a:ea typeface="Lexend Deca Black"/>
              <a:cs typeface="Lexend Deca Black"/>
              <a:sym typeface="Lexend Deca Black"/>
            </a:endParaRPr>
          </a:p>
        </p:txBody>
      </p:sp>
      <p:sp>
        <p:nvSpPr>
          <p:cNvPr id="667" name="Google Shape;667;p47"/>
          <p:cNvSpPr txBox="1"/>
          <p:nvPr/>
        </p:nvSpPr>
        <p:spPr>
          <a:xfrm>
            <a:off x="9566775" y="797994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sz="2400">
                <a:solidFill>
                  <a:schemeClr val="dk1"/>
                </a:solidFill>
                <a:latin typeface="Sarabun"/>
                <a:ea typeface="Sarabun"/>
                <a:cs typeface="Sarabun"/>
                <a:sym typeface="Sarabun"/>
              </a:rPr>
              <a:t>Staff</a:t>
            </a:r>
            <a:endParaRPr sz="2400">
              <a:solidFill>
                <a:schemeClr val="dk1"/>
              </a:solidFill>
              <a:latin typeface="Sarabun"/>
              <a:ea typeface="Sarabun"/>
              <a:cs typeface="Sarabun"/>
              <a:sym typeface="Sarabun"/>
            </a:endParaRPr>
          </a:p>
        </p:txBody>
      </p:sp>
      <p:sp>
        <p:nvSpPr>
          <p:cNvPr id="668" name="Google Shape;668;p47"/>
          <p:cNvSpPr txBox="1"/>
          <p:nvPr/>
        </p:nvSpPr>
        <p:spPr>
          <a:xfrm>
            <a:off x="13427925" y="7063150"/>
            <a:ext cx="3015600" cy="916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400">
                <a:solidFill>
                  <a:schemeClr val="dk1"/>
                </a:solidFill>
                <a:latin typeface="Lexend Deca Black"/>
                <a:ea typeface="Lexend Deca Black"/>
                <a:cs typeface="Lexend Deca Black"/>
                <a:sym typeface="Lexend Deca Black"/>
              </a:rPr>
              <a:t>Jupiter</a:t>
            </a:r>
            <a:endParaRPr sz="4400">
              <a:solidFill>
                <a:schemeClr val="dk1"/>
              </a:solidFill>
              <a:latin typeface="Lexend Deca Black"/>
              <a:ea typeface="Lexend Deca Black"/>
              <a:cs typeface="Lexend Deca Black"/>
              <a:sym typeface="Lexend Deca Black"/>
            </a:endParaRPr>
          </a:p>
        </p:txBody>
      </p:sp>
      <p:sp>
        <p:nvSpPr>
          <p:cNvPr id="669" name="Google Shape;669;p47"/>
          <p:cNvSpPr txBox="1"/>
          <p:nvPr/>
        </p:nvSpPr>
        <p:spPr>
          <a:xfrm>
            <a:off x="13427925" y="7979949"/>
            <a:ext cx="3015600" cy="624000"/>
          </a:xfrm>
          <a:prstGeom prst="rec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sz="2400">
                <a:solidFill>
                  <a:schemeClr val="dk1"/>
                </a:solidFill>
                <a:latin typeface="Sarabun"/>
                <a:ea typeface="Sarabun"/>
                <a:cs typeface="Sarabun"/>
                <a:sym typeface="Sarabun"/>
              </a:rPr>
              <a:t>Staff</a:t>
            </a:r>
            <a:endParaRPr sz="2400">
              <a:solidFill>
                <a:schemeClr val="dk1"/>
              </a:solidFill>
              <a:latin typeface="Sarabun"/>
              <a:ea typeface="Sarabun"/>
              <a:cs typeface="Sarabun"/>
              <a:sym typeface="Sarabun"/>
            </a:endParaRPr>
          </a:p>
        </p:txBody>
      </p:sp>
      <p:cxnSp>
        <p:nvCxnSpPr>
          <p:cNvPr id="670" name="Google Shape;670;p47"/>
          <p:cNvCxnSpPr>
            <a:stCxn id="653" idx="2"/>
            <a:endCxn id="656" idx="0"/>
          </p:cNvCxnSpPr>
          <p:nvPr/>
        </p:nvCxnSpPr>
        <p:spPr>
          <a:xfrm rot="5400000">
            <a:off x="5871900" y="1498149"/>
            <a:ext cx="752400" cy="57918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671" name="Google Shape;671;p47"/>
          <p:cNvCxnSpPr>
            <a:stCxn id="653" idx="2"/>
            <a:endCxn id="654" idx="0"/>
          </p:cNvCxnSpPr>
          <p:nvPr/>
        </p:nvCxnSpPr>
        <p:spPr>
          <a:xfrm rot="5400000">
            <a:off x="7802550" y="3428799"/>
            <a:ext cx="752400" cy="19305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672" name="Google Shape;672;p47"/>
          <p:cNvCxnSpPr>
            <a:stCxn id="653" idx="2"/>
            <a:endCxn id="658" idx="0"/>
          </p:cNvCxnSpPr>
          <p:nvPr/>
        </p:nvCxnSpPr>
        <p:spPr>
          <a:xfrm flipH="1" rot="-5400000">
            <a:off x="9733050" y="3428799"/>
            <a:ext cx="752400" cy="19305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673" name="Google Shape;673;p47"/>
          <p:cNvCxnSpPr>
            <a:stCxn id="653" idx="2"/>
            <a:endCxn id="660" idx="0"/>
          </p:cNvCxnSpPr>
          <p:nvPr/>
        </p:nvCxnSpPr>
        <p:spPr>
          <a:xfrm flipH="1" rot="-5400000">
            <a:off x="11663700" y="1498149"/>
            <a:ext cx="752400" cy="57918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674" name="Google Shape;674;p47"/>
          <p:cNvCxnSpPr>
            <a:stCxn id="657" idx="2"/>
            <a:endCxn id="664" idx="0"/>
          </p:cNvCxnSpPr>
          <p:nvPr/>
        </p:nvCxnSpPr>
        <p:spPr>
          <a:xfrm>
            <a:off x="3352275" y="6310899"/>
            <a:ext cx="0" cy="752400"/>
          </a:xfrm>
          <a:prstGeom prst="straightConnector1">
            <a:avLst/>
          </a:prstGeom>
          <a:noFill/>
          <a:ln cap="flat" cmpd="sng" w="9525">
            <a:solidFill>
              <a:schemeClr val="dk1"/>
            </a:solidFill>
            <a:prstDash val="solid"/>
            <a:round/>
            <a:headEnd len="med" w="med" type="none"/>
            <a:tailEnd len="med" w="med" type="none"/>
          </a:ln>
        </p:spPr>
      </p:cxnSp>
      <p:cxnSp>
        <p:nvCxnSpPr>
          <p:cNvPr id="675" name="Google Shape;675;p47"/>
          <p:cNvCxnSpPr>
            <a:stCxn id="655" idx="2"/>
            <a:endCxn id="662" idx="0"/>
          </p:cNvCxnSpPr>
          <p:nvPr/>
        </p:nvCxnSpPr>
        <p:spPr>
          <a:xfrm>
            <a:off x="7213425" y="6310899"/>
            <a:ext cx="0" cy="7524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47"/>
          <p:cNvCxnSpPr>
            <a:stCxn id="659" idx="2"/>
            <a:endCxn id="666" idx="0"/>
          </p:cNvCxnSpPr>
          <p:nvPr/>
        </p:nvCxnSpPr>
        <p:spPr>
          <a:xfrm>
            <a:off x="11074575" y="6310899"/>
            <a:ext cx="0" cy="7524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47"/>
          <p:cNvCxnSpPr>
            <a:stCxn id="661" idx="2"/>
            <a:endCxn id="668" idx="0"/>
          </p:cNvCxnSpPr>
          <p:nvPr/>
        </p:nvCxnSpPr>
        <p:spPr>
          <a:xfrm>
            <a:off x="14935725" y="6310899"/>
            <a:ext cx="0" cy="752400"/>
          </a:xfrm>
          <a:prstGeom prst="straightConnector1">
            <a:avLst/>
          </a:prstGeom>
          <a:noFill/>
          <a:ln cap="flat" cmpd="sng" w="9525">
            <a:solidFill>
              <a:schemeClr val="dk1"/>
            </a:solidFill>
            <a:prstDash val="solid"/>
            <a:round/>
            <a:headEnd len="med" w="med" type="none"/>
            <a:tailEnd len="med" w="med" type="none"/>
          </a:ln>
        </p:spPr>
      </p:cxnSp>
      <p:sp>
        <p:nvSpPr>
          <p:cNvPr id="678" name="Google Shape;678;p47"/>
          <p:cNvSpPr/>
          <p:nvPr/>
        </p:nvSpPr>
        <p:spPr>
          <a:xfrm rot="4853404">
            <a:off x="3324622" y="2240620"/>
            <a:ext cx="898129" cy="1572045"/>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Roadmap infographic</a:t>
            </a:r>
            <a:endParaRPr/>
          </a:p>
        </p:txBody>
      </p:sp>
      <p:graphicFrame>
        <p:nvGraphicFramePr>
          <p:cNvPr id="684" name="Google Shape;684;p48"/>
          <p:cNvGraphicFramePr/>
          <p:nvPr/>
        </p:nvGraphicFramePr>
        <p:xfrm>
          <a:off x="1865850" y="2582420"/>
          <a:ext cx="3000000" cy="3000000"/>
        </p:xfrm>
        <a:graphic>
          <a:graphicData uri="http://schemas.openxmlformats.org/drawingml/2006/table">
            <a:tbl>
              <a:tblPr>
                <a:noFill/>
                <a:tableStyleId>{82F9A2CC-9372-46FA-9154-14292A057334}</a:tableStyleId>
              </a:tblPr>
              <a:tblGrid>
                <a:gridCol w="2426050"/>
                <a:gridCol w="2426050"/>
                <a:gridCol w="2426050"/>
                <a:gridCol w="2426050"/>
                <a:gridCol w="2426050"/>
                <a:gridCol w="2426050"/>
              </a:tblGrid>
              <a:tr h="947150">
                <a:tc gridSpan="3">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Q1</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Q2</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947150">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Jan</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Feb</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2200"/>
                        <a:buFont typeface="Arial"/>
                        <a:buNone/>
                      </a:pPr>
                      <a:r>
                        <a:rPr lang="en" sz="4000">
                          <a:solidFill>
                            <a:schemeClr val="dk1"/>
                          </a:solidFill>
                          <a:latin typeface="Lexend Deca Black"/>
                          <a:ea typeface="Lexend Deca Black"/>
                          <a:cs typeface="Lexend Deca Black"/>
                          <a:sym typeface="Lexend Deca Black"/>
                        </a:rPr>
                        <a:t>Mar</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Apr</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May</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4000">
                          <a:solidFill>
                            <a:schemeClr val="dk1"/>
                          </a:solidFill>
                          <a:latin typeface="Lexend Deca Black"/>
                          <a:ea typeface="Lexend Deca Black"/>
                          <a:cs typeface="Lexend Deca Black"/>
                          <a:sym typeface="Lexend Deca Black"/>
                        </a:rPr>
                        <a:t>Jun</a:t>
                      </a:r>
                      <a:endParaRPr sz="4000">
                        <a:solidFill>
                          <a:schemeClr val="dk1"/>
                        </a:solidFill>
                        <a:latin typeface="Lexend Deca Black"/>
                        <a:ea typeface="Lexend Deca Black"/>
                        <a:cs typeface="Lexend Deca Black"/>
                        <a:sym typeface="Lexend Deca Black"/>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07950">
                <a:tc>
                  <a:txBody>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Reviewer Team</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2200"/>
                        <a:buFont typeface="Arial"/>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707950">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2200"/>
                        <a:buFont typeface="Arial"/>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707950">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707950">
                <a:tc>
                  <a:txBody>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QC Team</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707950">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707950">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Sarabun"/>
                        <a:ea typeface="Sarabun"/>
                        <a:cs typeface="Sarabun"/>
                        <a:sym typeface="Sarabun"/>
                      </a:endParaRPr>
                    </a:p>
                  </a:txBody>
                  <a:tcPr marT="137150" marB="1371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85" name="Google Shape;685;p48"/>
          <p:cNvSpPr/>
          <p:nvPr/>
        </p:nvSpPr>
        <p:spPr>
          <a:xfrm>
            <a:off x="2098350" y="5184650"/>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Mercury is small</a:t>
            </a:r>
            <a:endParaRPr sz="2000">
              <a:solidFill>
                <a:schemeClr val="lt1"/>
              </a:solidFill>
              <a:latin typeface="Sarabun"/>
              <a:ea typeface="Sarabun"/>
              <a:cs typeface="Sarabun"/>
              <a:sym typeface="Sarabun"/>
            </a:endParaRPr>
          </a:p>
        </p:txBody>
      </p:sp>
      <p:sp>
        <p:nvSpPr>
          <p:cNvPr id="686" name="Google Shape;686;p48"/>
          <p:cNvSpPr/>
          <p:nvPr/>
        </p:nvSpPr>
        <p:spPr>
          <a:xfrm>
            <a:off x="4448244" y="5920937"/>
            <a:ext cx="6927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Mercury is small</a:t>
            </a:r>
            <a:endParaRPr sz="2000">
              <a:solidFill>
                <a:schemeClr val="lt1"/>
              </a:solidFill>
              <a:latin typeface="Sarabun"/>
              <a:ea typeface="Sarabun"/>
              <a:cs typeface="Sarabun"/>
              <a:sym typeface="Sarabun"/>
            </a:endParaRPr>
          </a:p>
        </p:txBody>
      </p:sp>
      <p:sp>
        <p:nvSpPr>
          <p:cNvPr id="687" name="Google Shape;687;p48"/>
          <p:cNvSpPr/>
          <p:nvPr/>
        </p:nvSpPr>
        <p:spPr>
          <a:xfrm>
            <a:off x="6924316" y="5184650"/>
            <a:ext cx="2040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Venus</a:t>
            </a:r>
            <a:endParaRPr sz="2000">
              <a:solidFill>
                <a:schemeClr val="lt1"/>
              </a:solidFill>
              <a:latin typeface="Sarabun"/>
              <a:ea typeface="Sarabun"/>
              <a:cs typeface="Sarabun"/>
              <a:sym typeface="Sarabun"/>
            </a:endParaRPr>
          </a:p>
        </p:txBody>
      </p:sp>
      <p:sp>
        <p:nvSpPr>
          <p:cNvPr id="688" name="Google Shape;688;p48"/>
          <p:cNvSpPr/>
          <p:nvPr/>
        </p:nvSpPr>
        <p:spPr>
          <a:xfrm>
            <a:off x="11801075" y="5184650"/>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Jupiter</a:t>
            </a:r>
            <a:endParaRPr sz="2000">
              <a:solidFill>
                <a:schemeClr val="lt1"/>
              </a:solidFill>
              <a:latin typeface="Sarabun"/>
              <a:ea typeface="Sarabun"/>
              <a:cs typeface="Sarabun"/>
              <a:sym typeface="Sarabun"/>
            </a:endParaRPr>
          </a:p>
        </p:txBody>
      </p:sp>
      <p:sp>
        <p:nvSpPr>
          <p:cNvPr id="689" name="Google Shape;689;p48"/>
          <p:cNvSpPr/>
          <p:nvPr/>
        </p:nvSpPr>
        <p:spPr>
          <a:xfrm>
            <a:off x="2098350" y="7308500"/>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Mercury is small</a:t>
            </a:r>
            <a:endParaRPr sz="2000">
              <a:solidFill>
                <a:schemeClr val="lt1"/>
              </a:solidFill>
              <a:latin typeface="Sarabun"/>
              <a:ea typeface="Sarabun"/>
              <a:cs typeface="Sarabun"/>
              <a:sym typeface="Sarabun"/>
            </a:endParaRPr>
          </a:p>
        </p:txBody>
      </p:sp>
      <p:sp>
        <p:nvSpPr>
          <p:cNvPr id="690" name="Google Shape;690;p48"/>
          <p:cNvSpPr/>
          <p:nvPr/>
        </p:nvSpPr>
        <p:spPr>
          <a:xfrm>
            <a:off x="4448244" y="8044776"/>
            <a:ext cx="2040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Mercury</a:t>
            </a:r>
            <a:endParaRPr sz="2000">
              <a:solidFill>
                <a:schemeClr val="lt1"/>
              </a:solidFill>
              <a:latin typeface="Sarabun"/>
              <a:ea typeface="Sarabun"/>
              <a:cs typeface="Sarabun"/>
              <a:sym typeface="Sarabun"/>
            </a:endParaRPr>
          </a:p>
        </p:txBody>
      </p:sp>
      <p:sp>
        <p:nvSpPr>
          <p:cNvPr id="691" name="Google Shape;691;p48"/>
          <p:cNvSpPr/>
          <p:nvPr/>
        </p:nvSpPr>
        <p:spPr>
          <a:xfrm>
            <a:off x="6924316" y="7308476"/>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Venus</a:t>
            </a:r>
            <a:endParaRPr sz="2000">
              <a:solidFill>
                <a:schemeClr val="lt1"/>
              </a:solidFill>
              <a:latin typeface="Sarabun"/>
              <a:ea typeface="Sarabun"/>
              <a:cs typeface="Sarabun"/>
              <a:sym typeface="Sarabun"/>
            </a:endParaRPr>
          </a:p>
        </p:txBody>
      </p:sp>
      <p:sp>
        <p:nvSpPr>
          <p:cNvPr id="692" name="Google Shape;692;p48"/>
          <p:cNvSpPr/>
          <p:nvPr/>
        </p:nvSpPr>
        <p:spPr>
          <a:xfrm>
            <a:off x="11801075" y="7308500"/>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Jupiter</a:t>
            </a:r>
            <a:endParaRPr sz="2000">
              <a:solidFill>
                <a:schemeClr val="lt1"/>
              </a:solidFill>
              <a:latin typeface="Sarabun"/>
              <a:ea typeface="Sarabun"/>
              <a:cs typeface="Sarabun"/>
              <a:sym typeface="Sarabun"/>
            </a:endParaRPr>
          </a:p>
        </p:txBody>
      </p:sp>
      <p:sp>
        <p:nvSpPr>
          <p:cNvPr id="693" name="Google Shape;693;p48"/>
          <p:cNvSpPr/>
          <p:nvPr/>
        </p:nvSpPr>
        <p:spPr>
          <a:xfrm>
            <a:off x="9369393" y="8044800"/>
            <a:ext cx="4434000" cy="399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chemeClr val="lt1"/>
                </a:solidFill>
                <a:latin typeface="Sarabun"/>
                <a:ea typeface="Sarabun"/>
                <a:cs typeface="Sarabun"/>
                <a:sym typeface="Sarabun"/>
              </a:rPr>
              <a:t>Jupiter</a:t>
            </a:r>
            <a:endParaRPr sz="2000">
              <a:solidFill>
                <a:schemeClr val="lt1"/>
              </a:solidFill>
              <a:latin typeface="Sarabun"/>
              <a:ea typeface="Sarabun"/>
              <a:cs typeface="Sarabun"/>
              <a:sym typeface="Sarabu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9"/>
          <p:cNvSpPr/>
          <p:nvPr/>
        </p:nvSpPr>
        <p:spPr>
          <a:xfrm flipH="1">
            <a:off x="9875023" y="82043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9"/>
          <p:cNvSpPr txBox="1"/>
          <p:nvPr>
            <p:ph type="title"/>
          </p:nvPr>
        </p:nvSpPr>
        <p:spPr>
          <a:xfrm>
            <a:off x="11388000" y="3021950"/>
            <a:ext cx="5460000" cy="2153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Photo showcase</a:t>
            </a:r>
            <a:endParaRPr/>
          </a:p>
        </p:txBody>
      </p:sp>
      <p:sp>
        <p:nvSpPr>
          <p:cNvPr id="700" name="Google Shape;700;p49"/>
          <p:cNvSpPr txBox="1"/>
          <p:nvPr>
            <p:ph idx="1" type="subTitle"/>
          </p:nvPr>
        </p:nvSpPr>
        <p:spPr>
          <a:xfrm>
            <a:off x="11388000" y="5382850"/>
            <a:ext cx="5460000" cy="1980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work. Right-click on it and then choose "Replace image"</a:t>
            </a:r>
            <a:endParaRPr/>
          </a:p>
        </p:txBody>
      </p:sp>
      <p:pic>
        <p:nvPicPr>
          <p:cNvPr id="701" name="Google Shape;701;p49"/>
          <p:cNvPicPr preferRelativeResize="0"/>
          <p:nvPr>
            <p:ph idx="2" type="pic"/>
          </p:nvPr>
        </p:nvPicPr>
        <p:blipFill rotWithShape="1">
          <a:blip r:embed="rId3">
            <a:alphaModFix/>
          </a:blip>
          <a:srcRect b="0" l="16626" r="16626" t="0"/>
          <a:stretch/>
        </p:blipFill>
        <p:spPr>
          <a:xfrm>
            <a:off x="1440000" y="1260000"/>
            <a:ext cx="4504197" cy="4504197"/>
          </a:xfrm>
          <a:prstGeom prst="rect">
            <a:avLst/>
          </a:prstGeom>
        </p:spPr>
      </p:pic>
      <p:pic>
        <p:nvPicPr>
          <p:cNvPr id="702" name="Google Shape;702;p49"/>
          <p:cNvPicPr preferRelativeResize="0"/>
          <p:nvPr>
            <p:ph idx="3" type="pic"/>
          </p:nvPr>
        </p:nvPicPr>
        <p:blipFill rotWithShape="1">
          <a:blip r:embed="rId4">
            <a:alphaModFix/>
          </a:blip>
          <a:srcRect b="3007" l="0" r="0" t="3016"/>
          <a:stretch/>
        </p:blipFill>
        <p:spPr>
          <a:xfrm>
            <a:off x="1440000" y="6205850"/>
            <a:ext cx="4504197" cy="2821202"/>
          </a:xfrm>
          <a:prstGeom prst="rect">
            <a:avLst/>
          </a:prstGeom>
        </p:spPr>
      </p:pic>
      <p:pic>
        <p:nvPicPr>
          <p:cNvPr id="703" name="Google Shape;703;p49"/>
          <p:cNvPicPr preferRelativeResize="0"/>
          <p:nvPr>
            <p:ph idx="4" type="pic"/>
          </p:nvPr>
        </p:nvPicPr>
        <p:blipFill rotWithShape="1">
          <a:blip r:embed="rId5">
            <a:alphaModFix/>
          </a:blip>
          <a:srcRect b="0" l="47276" r="19488" t="0"/>
          <a:stretch/>
        </p:blipFill>
        <p:spPr>
          <a:xfrm>
            <a:off x="6414000" y="1260000"/>
            <a:ext cx="3873004" cy="7767000"/>
          </a:xfrm>
          <a:prstGeom prst="rect">
            <a:avLst/>
          </a:prstGeom>
        </p:spPr>
      </p:pic>
      <p:sp>
        <p:nvSpPr>
          <p:cNvPr id="704" name="Google Shape;704;p49"/>
          <p:cNvSpPr/>
          <p:nvPr/>
        </p:nvSpPr>
        <p:spPr>
          <a:xfrm rot="-701621">
            <a:off x="6142499" y="8208920"/>
            <a:ext cx="8327435" cy="8327435"/>
          </a:xfrm>
          <a:prstGeom prst="blockArc">
            <a:avLst>
              <a:gd fmla="val 16011075"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9"/>
          <p:cNvSpPr/>
          <p:nvPr/>
        </p:nvSpPr>
        <p:spPr>
          <a:xfrm flipH="1" rot="-6300501">
            <a:off x="1456149" y="-1903400"/>
            <a:ext cx="3885543" cy="3885543"/>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49"/>
          <p:cNvSpPr/>
          <p:nvPr/>
        </p:nvSpPr>
        <p:spPr>
          <a:xfrm flipH="1">
            <a:off x="4662740" y="8577923"/>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49"/>
          <p:cNvSpPr/>
          <p:nvPr/>
        </p:nvSpPr>
        <p:spPr>
          <a:xfrm flipH="1">
            <a:off x="759523" y="2418930"/>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ctrTitle"/>
          </p:nvPr>
        </p:nvSpPr>
        <p:spPr>
          <a:xfrm>
            <a:off x="1584550" y="1651250"/>
            <a:ext cx="8008200" cy="477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Article Review Meeting</a:t>
            </a:r>
            <a:endParaRPr/>
          </a:p>
        </p:txBody>
      </p:sp>
      <p:sp>
        <p:nvSpPr>
          <p:cNvPr id="303" name="Google Shape;303;p32"/>
          <p:cNvSpPr txBox="1"/>
          <p:nvPr>
            <p:ph idx="1" type="subTitle"/>
          </p:nvPr>
        </p:nvSpPr>
        <p:spPr>
          <a:xfrm>
            <a:off x="1647650" y="7337350"/>
            <a:ext cx="6775200" cy="129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is where your presentation begins</a:t>
            </a:r>
            <a:endParaRPr/>
          </a:p>
        </p:txBody>
      </p:sp>
      <p:sp>
        <p:nvSpPr>
          <p:cNvPr id="304" name="Google Shape;304;p32"/>
          <p:cNvSpPr/>
          <p:nvPr/>
        </p:nvSpPr>
        <p:spPr>
          <a:xfrm>
            <a:off x="1851250" y="6531800"/>
            <a:ext cx="50280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32"/>
          <p:cNvSpPr/>
          <p:nvPr/>
        </p:nvSpPr>
        <p:spPr>
          <a:xfrm>
            <a:off x="7236700" y="6763200"/>
            <a:ext cx="6102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6" name="Google Shape;306;p32"/>
          <p:cNvGrpSpPr/>
          <p:nvPr/>
        </p:nvGrpSpPr>
        <p:grpSpPr>
          <a:xfrm>
            <a:off x="4016171" y="-6397695"/>
            <a:ext cx="18501351" cy="16331414"/>
            <a:chOff x="2008086" y="-3198848"/>
            <a:chExt cx="9250676" cy="8165707"/>
          </a:xfrm>
        </p:grpSpPr>
        <p:sp>
          <p:nvSpPr>
            <p:cNvPr id="307" name="Google Shape;307;p32"/>
            <p:cNvSpPr/>
            <p:nvPr/>
          </p:nvSpPr>
          <p:spPr>
            <a:xfrm rot="6524895">
              <a:off x="2566769" y="-2640164"/>
              <a:ext cx="4163833" cy="4163833"/>
            </a:xfrm>
            <a:prstGeom prst="blockArc">
              <a:avLst>
                <a:gd fmla="val 10800000" name="adj1"/>
                <a:gd fmla="val 142196" name="adj2"/>
                <a:gd fmla="val 11673"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32"/>
            <p:cNvSpPr/>
            <p:nvPr/>
          </p:nvSpPr>
          <p:spPr>
            <a:xfrm rot="-1422364">
              <a:off x="5730845" y="1227984"/>
              <a:ext cx="449204" cy="3809352"/>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32"/>
            <p:cNvSpPr/>
            <p:nvPr/>
          </p:nvSpPr>
          <p:spPr>
            <a:xfrm rot="3977636">
              <a:off x="8211010" y="374766"/>
              <a:ext cx="449204" cy="5969653"/>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0" name="Google Shape;310;p32"/>
          <p:cNvSpPr/>
          <p:nvPr/>
        </p:nvSpPr>
        <p:spPr>
          <a:xfrm rot="714933">
            <a:off x="13187534" y="2518624"/>
            <a:ext cx="3885317" cy="3885317"/>
          </a:xfrm>
          <a:prstGeom prst="blockArc">
            <a:avLst>
              <a:gd fmla="val 10800000"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32"/>
          <p:cNvSpPr txBox="1"/>
          <p:nvPr>
            <p:ph idx="2" type="subTitle"/>
          </p:nvPr>
        </p:nvSpPr>
        <p:spPr>
          <a:xfrm>
            <a:off x="12828300" y="867158"/>
            <a:ext cx="4192800" cy="540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ARTICLE REVIEW</a:t>
            </a:r>
            <a:r>
              <a:rPr lang="en"/>
              <a:t> | 2XXX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0"/>
          <p:cNvSpPr txBox="1"/>
          <p:nvPr>
            <p:ph type="title"/>
          </p:nvPr>
        </p:nvSpPr>
        <p:spPr>
          <a:xfrm>
            <a:off x="1744800" y="1118350"/>
            <a:ext cx="8426400" cy="17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Thanks!</a:t>
            </a:r>
            <a:endParaRPr/>
          </a:p>
        </p:txBody>
      </p:sp>
      <p:sp>
        <p:nvSpPr>
          <p:cNvPr id="713" name="Google Shape;713;p50"/>
          <p:cNvSpPr txBox="1"/>
          <p:nvPr>
            <p:ph idx="1" type="subTitle"/>
          </p:nvPr>
        </p:nvSpPr>
        <p:spPr>
          <a:xfrm>
            <a:off x="1744800" y="3648050"/>
            <a:ext cx="8426400" cy="142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rgbClr val="812A5F"/>
              </a:buClr>
              <a:buFont typeface="Arial"/>
              <a:buNone/>
            </a:pPr>
            <a:r>
              <a:rPr lang="en"/>
              <a:t>Does anyone have any questions?</a:t>
            </a:r>
            <a:endParaRPr/>
          </a:p>
          <a:p>
            <a:pPr indent="0" lvl="0" marL="0" rtl="0" algn="l">
              <a:spcBef>
                <a:spcPts val="0"/>
              </a:spcBef>
              <a:spcAft>
                <a:spcPts val="0"/>
              </a:spcAft>
              <a:buNone/>
            </a:pPr>
            <a:r>
              <a:rPr lang="en"/>
              <a:t>youremail@freepik.com | +91 620 421 838 yourwebsite.com</a:t>
            </a:r>
            <a:endParaRPr/>
          </a:p>
        </p:txBody>
      </p:sp>
      <p:grpSp>
        <p:nvGrpSpPr>
          <p:cNvPr id="714" name="Google Shape;714;p50"/>
          <p:cNvGrpSpPr/>
          <p:nvPr/>
        </p:nvGrpSpPr>
        <p:grpSpPr>
          <a:xfrm>
            <a:off x="3982506" y="5464412"/>
            <a:ext cx="540012" cy="540012"/>
            <a:chOff x="1379798" y="1723250"/>
            <a:chExt cx="397887" cy="397887"/>
          </a:xfrm>
        </p:grpSpPr>
        <p:sp>
          <p:nvSpPr>
            <p:cNvPr id="715" name="Google Shape;715;p5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5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5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5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 name="Google Shape;719;p50"/>
          <p:cNvGrpSpPr/>
          <p:nvPr/>
        </p:nvGrpSpPr>
        <p:grpSpPr>
          <a:xfrm>
            <a:off x="2023039" y="5464412"/>
            <a:ext cx="540040" cy="540012"/>
            <a:chOff x="266768" y="1721375"/>
            <a:chExt cx="397907" cy="397887"/>
          </a:xfrm>
        </p:grpSpPr>
        <p:sp>
          <p:nvSpPr>
            <p:cNvPr id="720" name="Google Shape;720;p5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5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 name="Google Shape;722;p50"/>
          <p:cNvGrpSpPr/>
          <p:nvPr/>
        </p:nvGrpSpPr>
        <p:grpSpPr>
          <a:xfrm>
            <a:off x="3002789" y="5464412"/>
            <a:ext cx="539983" cy="540012"/>
            <a:chOff x="864491" y="1723250"/>
            <a:chExt cx="397866" cy="397887"/>
          </a:xfrm>
        </p:grpSpPr>
        <p:sp>
          <p:nvSpPr>
            <p:cNvPr id="723" name="Google Shape;723;p5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5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5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6" name="Google Shape;726;p50"/>
          <p:cNvSpPr txBox="1"/>
          <p:nvPr/>
        </p:nvSpPr>
        <p:spPr>
          <a:xfrm>
            <a:off x="1744800" y="8060522"/>
            <a:ext cx="6392400" cy="74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400">
                <a:solidFill>
                  <a:schemeClr val="dk1"/>
                </a:solidFill>
                <a:latin typeface="Sarabun"/>
                <a:ea typeface="Sarabun"/>
                <a:cs typeface="Sarabun"/>
                <a:sym typeface="Sarabun"/>
              </a:rPr>
              <a:t>Please keep this slide for attribution</a:t>
            </a:r>
            <a:endParaRPr sz="2400">
              <a:solidFill>
                <a:schemeClr val="dk1"/>
              </a:solidFill>
              <a:latin typeface="Sarabun"/>
              <a:ea typeface="Sarabun"/>
              <a:cs typeface="Sarabun"/>
              <a:sym typeface="Sarabun"/>
            </a:endParaRPr>
          </a:p>
        </p:txBody>
      </p:sp>
      <p:sp>
        <p:nvSpPr>
          <p:cNvPr id="727" name="Google Shape;727;p50"/>
          <p:cNvSpPr txBox="1"/>
          <p:nvPr>
            <p:ph idx="2" type="subTitle"/>
          </p:nvPr>
        </p:nvSpPr>
        <p:spPr>
          <a:xfrm>
            <a:off x="12828300" y="867158"/>
            <a:ext cx="4192800" cy="540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a:t>ARTICLE REVIEW | 2XXX</a:t>
            </a:r>
            <a:endParaRPr/>
          </a:p>
        </p:txBody>
      </p:sp>
      <p:sp>
        <p:nvSpPr>
          <p:cNvPr id="728" name="Google Shape;728;p50"/>
          <p:cNvSpPr/>
          <p:nvPr/>
        </p:nvSpPr>
        <p:spPr>
          <a:xfrm flipH="1" rot="-9101955">
            <a:off x="9743844" y="4114623"/>
            <a:ext cx="8327360" cy="8327360"/>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9" name="Google Shape;729;p50"/>
          <p:cNvGrpSpPr/>
          <p:nvPr/>
        </p:nvGrpSpPr>
        <p:grpSpPr>
          <a:xfrm>
            <a:off x="11836347" y="2463789"/>
            <a:ext cx="11728976" cy="6611410"/>
            <a:chOff x="5918173" y="1231894"/>
            <a:chExt cx="5864488" cy="3305705"/>
          </a:xfrm>
        </p:grpSpPr>
        <p:sp>
          <p:nvSpPr>
            <p:cNvPr id="730" name="Google Shape;730;p50"/>
            <p:cNvSpPr/>
            <p:nvPr/>
          </p:nvSpPr>
          <p:spPr>
            <a:xfrm flipH="1" rot="-9377636">
              <a:off x="6507321" y="1550640"/>
              <a:ext cx="449204" cy="3024319"/>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50"/>
            <p:cNvSpPr/>
            <p:nvPr/>
          </p:nvSpPr>
          <p:spPr>
            <a:xfrm flipH="1" rot="6822364">
              <a:off x="8734910" y="-346982"/>
              <a:ext cx="449204" cy="59696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2" name="Google Shape;732;p50"/>
          <p:cNvSpPr/>
          <p:nvPr/>
        </p:nvSpPr>
        <p:spPr>
          <a:xfrm flipH="1">
            <a:off x="10722988" y="4694405"/>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50"/>
          <p:cNvSpPr/>
          <p:nvPr/>
        </p:nvSpPr>
        <p:spPr>
          <a:xfrm flipH="1">
            <a:off x="15280738" y="6692905"/>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50"/>
          <p:cNvSpPr/>
          <p:nvPr/>
        </p:nvSpPr>
        <p:spPr>
          <a:xfrm>
            <a:off x="1904050" y="3000100"/>
            <a:ext cx="54690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50"/>
          <p:cNvSpPr/>
          <p:nvPr/>
        </p:nvSpPr>
        <p:spPr>
          <a:xfrm>
            <a:off x="7765621" y="3231500"/>
            <a:ext cx="6702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50"/>
          <p:cNvSpPr/>
          <p:nvPr/>
        </p:nvSpPr>
        <p:spPr>
          <a:xfrm>
            <a:off x="1957982" y="6235623"/>
            <a:ext cx="670200" cy="2502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50"/>
          <p:cNvSpPr/>
          <p:nvPr/>
        </p:nvSpPr>
        <p:spPr>
          <a:xfrm>
            <a:off x="2937657" y="6235623"/>
            <a:ext cx="670200" cy="2502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50"/>
          <p:cNvSpPr/>
          <p:nvPr/>
        </p:nvSpPr>
        <p:spPr>
          <a:xfrm>
            <a:off x="3917307" y="6235623"/>
            <a:ext cx="670200" cy="2502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1"/>
          <p:cNvSpPr txBox="1"/>
          <p:nvPr>
            <p:ph idx="1" type="body"/>
          </p:nvPr>
        </p:nvSpPr>
        <p:spPr>
          <a:xfrm>
            <a:off x="1440000" y="2431500"/>
            <a:ext cx="15408000" cy="2049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Did you like the resources on this template? Get them for free at our other websites:</a:t>
            </a:r>
            <a:endParaRPr/>
          </a:p>
          <a:p>
            <a:pPr indent="0" lvl="0" marL="0" rtl="0" algn="l">
              <a:spcBef>
                <a:spcPts val="0"/>
              </a:spcBef>
              <a:spcAft>
                <a:spcPts val="0"/>
              </a:spcAft>
              <a:buClr>
                <a:schemeClr val="dk1"/>
              </a:buClr>
              <a:buSzPts val="2200"/>
              <a:buFont typeface="Arial"/>
              <a:buNone/>
            </a:pPr>
            <a:r>
              <a:t/>
            </a:r>
            <a:endParaRPr/>
          </a:p>
          <a:p>
            <a:pPr indent="0" lvl="0" marL="0" rtl="0" algn="l">
              <a:spcBef>
                <a:spcPts val="0"/>
              </a:spcBef>
              <a:spcAft>
                <a:spcPts val="0"/>
              </a:spcAft>
              <a:buClr>
                <a:schemeClr val="dk1"/>
              </a:buClr>
              <a:buSzPts val="2200"/>
              <a:buFont typeface="Arial"/>
              <a:buNone/>
            </a:pPr>
            <a:r>
              <a:rPr lang="en" sz="4400">
                <a:latin typeface="Lexend Deca Black"/>
                <a:ea typeface="Lexend Deca Black"/>
                <a:cs typeface="Lexend Deca Black"/>
                <a:sym typeface="Lexend Deca Black"/>
              </a:rPr>
              <a:t>Vectors</a:t>
            </a:r>
            <a:endParaRPr sz="4400">
              <a:latin typeface="Lexend Deca Black"/>
              <a:ea typeface="Lexend Deca Black"/>
              <a:cs typeface="Lexend Deca Black"/>
              <a:sym typeface="Lexend Deca Black"/>
            </a:endParaRPr>
          </a:p>
          <a:p>
            <a:pPr indent="-609600" lvl="0" marL="914400" rtl="0" algn="l">
              <a:spcBef>
                <a:spcPts val="0"/>
              </a:spcBef>
              <a:spcAft>
                <a:spcPts val="0"/>
              </a:spcAft>
              <a:buSzPts val="2400"/>
              <a:buChar char="●"/>
            </a:pPr>
            <a:r>
              <a:rPr lang="en">
                <a:uFill>
                  <a:noFill/>
                </a:uFill>
                <a:hlinkClick r:id="rId3"/>
              </a:rPr>
              <a:t>Flat geometric background</a:t>
            </a:r>
            <a:r>
              <a:rPr lang="en"/>
              <a:t> </a:t>
            </a:r>
            <a:endParaRPr/>
          </a:p>
        </p:txBody>
      </p:sp>
      <p:sp>
        <p:nvSpPr>
          <p:cNvPr id="744" name="Google Shape;744;p5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a:t>
            </a:r>
            <a:r>
              <a:rPr lang="en"/>
              <a:t>esources</a:t>
            </a:r>
            <a:endParaRPr/>
          </a:p>
        </p:txBody>
      </p:sp>
      <p:sp>
        <p:nvSpPr>
          <p:cNvPr id="745" name="Google Shape;745;p51"/>
          <p:cNvSpPr/>
          <p:nvPr/>
        </p:nvSpPr>
        <p:spPr>
          <a:xfrm>
            <a:off x="3038759" y="5111969"/>
            <a:ext cx="2140949" cy="1085725"/>
          </a:xfrm>
          <a:custGeom>
            <a:rect b="b" l="l" r="r" t="t"/>
            <a:pathLst>
              <a:path extrusionOk="0" h="27943" w="55101">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51"/>
          <p:cNvSpPr/>
          <p:nvPr/>
        </p:nvSpPr>
        <p:spPr>
          <a:xfrm>
            <a:off x="6175612" y="5303784"/>
            <a:ext cx="838491" cy="968577"/>
          </a:xfrm>
          <a:custGeom>
            <a:rect b="b" l="l" r="r" t="t"/>
            <a:pathLst>
              <a:path extrusionOk="0" h="24928" w="21580">
                <a:moveTo>
                  <a:pt x="0" y="1"/>
                </a:moveTo>
                <a:lnTo>
                  <a:pt x="0" y="24927"/>
                </a:lnTo>
                <a:lnTo>
                  <a:pt x="21580" y="12464"/>
                </a:lnTo>
                <a:lnTo>
                  <a:pt x="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51"/>
          <p:cNvSpPr/>
          <p:nvPr/>
        </p:nvSpPr>
        <p:spPr>
          <a:xfrm>
            <a:off x="7283556" y="5303784"/>
            <a:ext cx="838530" cy="968577"/>
          </a:xfrm>
          <a:custGeom>
            <a:rect b="b" l="l" r="r" t="t"/>
            <a:pathLst>
              <a:path extrusionOk="0" h="24928" w="21581">
                <a:moveTo>
                  <a:pt x="1" y="1"/>
                </a:moveTo>
                <a:lnTo>
                  <a:pt x="1" y="24927"/>
                </a:lnTo>
                <a:lnTo>
                  <a:pt x="21580" y="12464"/>
                </a:lnTo>
                <a:lnTo>
                  <a:pt x="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51"/>
          <p:cNvSpPr/>
          <p:nvPr/>
        </p:nvSpPr>
        <p:spPr>
          <a:xfrm>
            <a:off x="1720200" y="6529475"/>
            <a:ext cx="2196512" cy="2059704"/>
          </a:xfrm>
          <a:custGeom>
            <a:rect b="b" l="l" r="r" t="t"/>
            <a:pathLst>
              <a:path extrusionOk="0" h="53010" w="56531">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51"/>
          <p:cNvSpPr/>
          <p:nvPr/>
        </p:nvSpPr>
        <p:spPr>
          <a:xfrm>
            <a:off x="4886172" y="7019951"/>
            <a:ext cx="1722364" cy="1723064"/>
          </a:xfrm>
          <a:custGeom>
            <a:rect b="b" l="l" r="r" t="t"/>
            <a:pathLst>
              <a:path extrusionOk="0" h="44346" w="44328">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51"/>
          <p:cNvSpPr/>
          <p:nvPr/>
        </p:nvSpPr>
        <p:spPr>
          <a:xfrm>
            <a:off x="7492172" y="6886524"/>
            <a:ext cx="994999" cy="1989920"/>
          </a:xfrm>
          <a:custGeom>
            <a:rect b="b" l="l" r="r" t="t"/>
            <a:pathLst>
              <a:path extrusionOk="0" h="51214" w="25608">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51"/>
          <p:cNvSpPr/>
          <p:nvPr/>
        </p:nvSpPr>
        <p:spPr>
          <a:xfrm>
            <a:off x="9370145" y="7058494"/>
            <a:ext cx="2432168" cy="628557"/>
          </a:xfrm>
          <a:custGeom>
            <a:rect b="b" l="l" r="r" t="t"/>
            <a:pathLst>
              <a:path extrusionOk="0" h="16177" w="62596">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51"/>
          <p:cNvSpPr/>
          <p:nvPr/>
        </p:nvSpPr>
        <p:spPr>
          <a:xfrm>
            <a:off x="9370806" y="7735723"/>
            <a:ext cx="2431507" cy="628596"/>
          </a:xfrm>
          <a:custGeom>
            <a:rect b="b" l="l" r="r" t="t"/>
            <a:pathLst>
              <a:path extrusionOk="0" h="16178" w="62579">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51"/>
          <p:cNvSpPr/>
          <p:nvPr/>
        </p:nvSpPr>
        <p:spPr>
          <a:xfrm>
            <a:off x="9370806" y="8412991"/>
            <a:ext cx="2432206" cy="628557"/>
          </a:xfrm>
          <a:custGeom>
            <a:rect b="b" l="l" r="r" t="t"/>
            <a:pathLst>
              <a:path extrusionOk="0" h="16177" w="62597">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51"/>
          <p:cNvSpPr/>
          <p:nvPr/>
        </p:nvSpPr>
        <p:spPr>
          <a:xfrm>
            <a:off x="9818725" y="4896425"/>
            <a:ext cx="1185971" cy="1746727"/>
          </a:xfrm>
          <a:custGeom>
            <a:rect b="b" l="l" r="r" t="t"/>
            <a:pathLst>
              <a:path extrusionOk="0" h="44955" w="30523">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51"/>
          <p:cNvSpPr/>
          <p:nvPr/>
        </p:nvSpPr>
        <p:spPr>
          <a:xfrm>
            <a:off x="11087867" y="4896425"/>
            <a:ext cx="1186632" cy="1746727"/>
          </a:xfrm>
          <a:custGeom>
            <a:rect b="b" l="l" r="r" t="t"/>
            <a:pathLst>
              <a:path extrusionOk="0" h="44955" w="3054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51"/>
          <p:cNvSpPr/>
          <p:nvPr/>
        </p:nvSpPr>
        <p:spPr>
          <a:xfrm>
            <a:off x="12631030" y="7280963"/>
            <a:ext cx="1614697" cy="1614037"/>
          </a:xfrm>
          <a:custGeom>
            <a:rect b="b" l="l" r="r" t="t"/>
            <a:pathLst>
              <a:path extrusionOk="0" h="41540" w="41557">
                <a:moveTo>
                  <a:pt x="1" y="1"/>
                </a:moveTo>
                <a:lnTo>
                  <a:pt x="1" y="41539"/>
                </a:lnTo>
                <a:lnTo>
                  <a:pt x="415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51"/>
          <p:cNvSpPr/>
          <p:nvPr/>
        </p:nvSpPr>
        <p:spPr>
          <a:xfrm>
            <a:off x="14245760" y="6331233"/>
            <a:ext cx="1614697" cy="1613998"/>
          </a:xfrm>
          <a:custGeom>
            <a:rect b="b" l="l" r="r" t="t"/>
            <a:pathLst>
              <a:path extrusionOk="0" h="41539" w="41557">
                <a:moveTo>
                  <a:pt x="41557" y="0"/>
                </a:moveTo>
                <a:lnTo>
                  <a:pt x="1" y="41539"/>
                </a:lnTo>
                <a:lnTo>
                  <a:pt x="41557" y="41539"/>
                </a:lnTo>
                <a:lnTo>
                  <a:pt x="415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51"/>
          <p:cNvSpPr/>
          <p:nvPr/>
        </p:nvSpPr>
        <p:spPr>
          <a:xfrm>
            <a:off x="13665001" y="5111967"/>
            <a:ext cx="1537492" cy="1538153"/>
          </a:xfrm>
          <a:custGeom>
            <a:rect b="b" l="l" r="r" t="t"/>
            <a:pathLst>
              <a:path extrusionOk="0" h="39587" w="3957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2"/>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Did you like the resources on this template? Get them for free at our other websites:</a:t>
            </a:r>
            <a:endParaRPr/>
          </a:p>
          <a:p>
            <a:pPr indent="0" lvl="0" marL="0" rtl="0" algn="l">
              <a:spcBef>
                <a:spcPts val="0"/>
              </a:spcBef>
              <a:spcAft>
                <a:spcPts val="0"/>
              </a:spcAft>
              <a:buClr>
                <a:schemeClr val="dk1"/>
              </a:buClr>
              <a:buSzPts val="2200"/>
              <a:buFont typeface="Arial"/>
              <a:buNone/>
            </a:pPr>
            <a:r>
              <a:t/>
            </a:r>
            <a:endParaRPr/>
          </a:p>
          <a:p>
            <a:pPr indent="0" lvl="0" marL="0" rtl="0" algn="l">
              <a:spcBef>
                <a:spcPts val="0"/>
              </a:spcBef>
              <a:spcAft>
                <a:spcPts val="0"/>
              </a:spcAft>
              <a:buClr>
                <a:schemeClr val="dk1"/>
              </a:buClr>
              <a:buSzPts val="2200"/>
              <a:buFont typeface="Arial"/>
              <a:buNone/>
            </a:pPr>
            <a:r>
              <a:rPr lang="en" sz="4400">
                <a:latin typeface="Lexend Deca Black"/>
                <a:ea typeface="Lexend Deca Black"/>
                <a:cs typeface="Lexend Deca Black"/>
                <a:sym typeface="Lexend Deca Black"/>
              </a:rPr>
              <a:t>Photos</a:t>
            </a:r>
            <a:endParaRPr sz="4400">
              <a:latin typeface="Lexend Deca Black"/>
              <a:ea typeface="Lexend Deca Black"/>
              <a:cs typeface="Lexend Deca Black"/>
              <a:sym typeface="Lexend Deca Black"/>
            </a:endParaRPr>
          </a:p>
          <a:p>
            <a:pPr indent="-609600" lvl="0" marL="914400" rtl="0" algn="l">
              <a:spcBef>
                <a:spcPts val="0"/>
              </a:spcBef>
              <a:spcAft>
                <a:spcPts val="0"/>
              </a:spcAft>
              <a:buSzPts val="2400"/>
              <a:buChar char="●"/>
            </a:pPr>
            <a:r>
              <a:rPr lang="en">
                <a:uFill>
                  <a:noFill/>
                </a:uFill>
                <a:hlinkClick r:id="rId3"/>
              </a:rPr>
              <a:t>People business meeting high angle</a:t>
            </a:r>
            <a:r>
              <a:rPr lang="en"/>
              <a:t> </a:t>
            </a:r>
            <a:endParaRPr/>
          </a:p>
          <a:p>
            <a:pPr indent="-609600" lvl="0" marL="914400" rtl="0" algn="l">
              <a:spcBef>
                <a:spcPts val="0"/>
              </a:spcBef>
              <a:spcAft>
                <a:spcPts val="0"/>
              </a:spcAft>
              <a:buSzPts val="2400"/>
              <a:buChar char="●"/>
            </a:pPr>
            <a:r>
              <a:rPr lang="en">
                <a:uFill>
                  <a:noFill/>
                </a:uFill>
                <a:hlinkClick r:id="rId4"/>
              </a:rPr>
              <a:t>Female web designer taking notes office</a:t>
            </a:r>
            <a:r>
              <a:rPr lang="en"/>
              <a:t> </a:t>
            </a:r>
            <a:endParaRPr/>
          </a:p>
          <a:p>
            <a:pPr indent="-609600" lvl="0" marL="914400" rtl="0" algn="l">
              <a:spcBef>
                <a:spcPts val="0"/>
              </a:spcBef>
              <a:spcAft>
                <a:spcPts val="0"/>
              </a:spcAft>
              <a:buSzPts val="2400"/>
              <a:buChar char="●"/>
            </a:pPr>
            <a:r>
              <a:rPr lang="en">
                <a:uFill>
                  <a:noFill/>
                </a:uFill>
                <a:hlinkClick r:id="rId5"/>
              </a:rPr>
              <a:t>Young business woman work office</a:t>
            </a:r>
            <a:r>
              <a:rPr lang="en"/>
              <a:t> </a:t>
            </a:r>
            <a:endParaRPr/>
          </a:p>
        </p:txBody>
      </p:sp>
      <p:sp>
        <p:nvSpPr>
          <p:cNvPr id="764" name="Google Shape;764;p52"/>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765" name="Google Shape;765;p52"/>
          <p:cNvSpPr/>
          <p:nvPr/>
        </p:nvSpPr>
        <p:spPr>
          <a:xfrm rot="-701621">
            <a:off x="7678199" y="4506420"/>
            <a:ext cx="8327435" cy="8327435"/>
          </a:xfrm>
          <a:prstGeom prst="blockArc">
            <a:avLst>
              <a:gd fmla="val 16011075"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52"/>
          <p:cNvSpPr/>
          <p:nvPr/>
        </p:nvSpPr>
        <p:spPr>
          <a:xfrm flipH="1" rot="1422364">
            <a:off x="7360275" y="6304455"/>
            <a:ext cx="898408" cy="3616718"/>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52"/>
          <p:cNvSpPr/>
          <p:nvPr/>
        </p:nvSpPr>
        <p:spPr>
          <a:xfrm flipH="1">
            <a:off x="11392790" y="6768723"/>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52"/>
          <p:cNvSpPr/>
          <p:nvPr/>
        </p:nvSpPr>
        <p:spPr>
          <a:xfrm flipH="1" rot="-3977636">
            <a:off x="10280700" y="5757945"/>
            <a:ext cx="898408" cy="7039462"/>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 name="Shape 772"/>
        <p:cNvGrpSpPr/>
        <p:nvPr/>
      </p:nvGrpSpPr>
      <p:grpSpPr>
        <a:xfrm>
          <a:off x="0" y="0"/>
          <a:ext cx="0" cy="0"/>
          <a:chOff x="0" y="0"/>
          <a:chExt cx="0" cy="0"/>
        </a:xfrm>
      </p:grpSpPr>
      <p:sp>
        <p:nvSpPr>
          <p:cNvPr id="773" name="Google Shape;773;p53"/>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
        <p:nvSpPr>
          <p:cNvPr id="774" name="Google Shape;774;p53"/>
          <p:cNvSpPr txBox="1"/>
          <p:nvPr/>
        </p:nvSpPr>
        <p:spPr>
          <a:xfrm>
            <a:off x="1446800" y="2375950"/>
            <a:ext cx="15394200" cy="68892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000000"/>
              </a:buClr>
              <a:buSzPts val="2200"/>
              <a:buFont typeface="Arial"/>
              <a:buNone/>
            </a:pPr>
            <a:r>
              <a:rPr lang="en" sz="2200">
                <a:solidFill>
                  <a:schemeClr val="lt1"/>
                </a:solidFill>
              </a:rPr>
              <a:t>If you have a free account, in order to use this template, you must credit </a:t>
            </a:r>
            <a:r>
              <a:rPr b="1" lang="en" sz="2200" u="sng">
                <a:solidFill>
                  <a:schemeClr val="dk2"/>
                </a:solidFill>
                <a:hlinkClick r:id="rId3">
                  <a:extLst>
                    <a:ext uri="{A12FA001-AC4F-418D-AE19-62706E023703}">
                      <ahyp:hlinkClr val="tx"/>
                    </a:ext>
                  </a:extLst>
                </a:hlinkClick>
              </a:rPr>
              <a:t>Slidesgo</a:t>
            </a:r>
            <a:r>
              <a:rPr b="1" lang="en" sz="2200">
                <a:solidFill>
                  <a:schemeClr val="dk2"/>
                </a:solidFill>
              </a:rPr>
              <a:t> </a:t>
            </a:r>
            <a:r>
              <a:rPr lang="en" sz="2200">
                <a:solidFill>
                  <a:schemeClr val="lt1"/>
                </a:solidFill>
              </a:rPr>
              <a:t>by keeping the </a:t>
            </a:r>
            <a:r>
              <a:rPr b="1" lang="en" sz="2200" u="sng">
                <a:solidFill>
                  <a:schemeClr val="hlink"/>
                </a:solidFill>
                <a:hlinkClick action="ppaction://hlinksldjump" r:id="rId4"/>
              </a:rPr>
              <a:t>Thanks</a:t>
            </a:r>
            <a:r>
              <a:rPr b="1" lang="en" sz="2200">
                <a:solidFill>
                  <a:schemeClr val="dk2"/>
                </a:solidFill>
              </a:rPr>
              <a:t> </a:t>
            </a:r>
            <a:r>
              <a:rPr lang="en" sz="2200">
                <a:solidFill>
                  <a:schemeClr val="lt1"/>
                </a:solidFill>
              </a:rPr>
              <a:t>slide. Please refer to the next slide to read the instructions for premium users.</a:t>
            </a:r>
            <a:endParaRPr sz="2200">
              <a:solidFill>
                <a:schemeClr val="lt1"/>
              </a:solidFill>
            </a:endParaRPr>
          </a:p>
          <a:p>
            <a:pPr indent="0" lvl="0" marL="0" rtl="0" algn="l">
              <a:lnSpc>
                <a:spcPct val="100000"/>
              </a:lnSpc>
              <a:spcBef>
                <a:spcPts val="2000"/>
              </a:spcBef>
              <a:spcAft>
                <a:spcPts val="0"/>
              </a:spcAft>
              <a:buClr>
                <a:srgbClr val="000000"/>
              </a:buClr>
              <a:buSzPts val="2200"/>
              <a:buFont typeface="Arial"/>
              <a:buNone/>
            </a:pPr>
            <a:r>
              <a:rPr b="1" lang="en" sz="2200">
                <a:solidFill>
                  <a:schemeClr val="dk2"/>
                </a:solidFill>
              </a:rPr>
              <a:t>As a Free user, you are allowed to:</a:t>
            </a:r>
            <a:endParaRPr b="1" sz="2200">
              <a:solidFill>
                <a:schemeClr val="dk2"/>
              </a:solidFill>
            </a:endParaRPr>
          </a:p>
          <a:p>
            <a:pPr indent="-596900" lvl="0" marL="914400" rtl="0" algn="l">
              <a:lnSpc>
                <a:spcPct val="100000"/>
              </a:lnSpc>
              <a:spcBef>
                <a:spcPts val="800"/>
              </a:spcBef>
              <a:spcAft>
                <a:spcPts val="0"/>
              </a:spcAft>
              <a:buClr>
                <a:schemeClr val="lt1"/>
              </a:buClr>
              <a:buSzPts val="2200"/>
              <a:buChar char="●"/>
            </a:pPr>
            <a:r>
              <a:rPr lang="en" sz="2200">
                <a:solidFill>
                  <a:schemeClr val="lt1"/>
                </a:solidFill>
              </a:rPr>
              <a:t>Modify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Use it for both personal and commercial projects.</a:t>
            </a:r>
            <a:endParaRPr sz="2200">
              <a:solidFill>
                <a:schemeClr val="lt1"/>
              </a:solidFill>
            </a:endParaRPr>
          </a:p>
          <a:p>
            <a:pPr indent="0" lvl="0" marL="0" rtl="0" algn="l">
              <a:lnSpc>
                <a:spcPct val="100000"/>
              </a:lnSpc>
              <a:spcBef>
                <a:spcPts val="2800"/>
              </a:spcBef>
              <a:spcAft>
                <a:spcPts val="0"/>
              </a:spcAft>
              <a:buClr>
                <a:srgbClr val="000000"/>
              </a:buClr>
              <a:buSzPts val="2200"/>
              <a:buFont typeface="Arial"/>
              <a:buNone/>
            </a:pPr>
            <a:r>
              <a:rPr b="1" lang="en" sz="2200">
                <a:solidFill>
                  <a:schemeClr val="dk2"/>
                </a:solidFill>
              </a:rPr>
              <a:t>You are not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Sublicense, sell or rent any of Slidesgo Content (or a modified version of Slidesgo Content).</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Distribute Slidesgo Content unless it has been expressly authorized by Slidesgo.</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Include Slidesgo Content in an online or offline database or file.</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Offer Slidesgo templates (or modified versions of Slidesgo templates) for download.</a:t>
            </a:r>
            <a:endParaRPr sz="2200">
              <a:solidFill>
                <a:schemeClr val="lt1"/>
              </a:solidFill>
            </a:endParaRPr>
          </a:p>
          <a:p>
            <a:pPr indent="-596900" lvl="0" marL="914400" rtl="0" algn="l">
              <a:lnSpc>
                <a:spcPct val="100000"/>
              </a:lnSpc>
              <a:spcBef>
                <a:spcPts val="0"/>
              </a:spcBef>
              <a:spcAft>
                <a:spcPts val="0"/>
              </a:spcAft>
              <a:buClr>
                <a:schemeClr val="lt1"/>
              </a:buClr>
              <a:buSzPts val="2200"/>
              <a:buChar char="●"/>
            </a:pPr>
            <a:r>
              <a:rPr lang="en" sz="2200">
                <a:solidFill>
                  <a:schemeClr val="lt1"/>
                </a:solidFill>
              </a:rPr>
              <a:t>Acquire the copyright of Slidesgo Content.</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l">
              <a:lnSpc>
                <a:spcPct val="100000"/>
              </a:lnSpc>
              <a:spcBef>
                <a:spcPts val="0"/>
              </a:spcBef>
              <a:spcAft>
                <a:spcPts val="0"/>
              </a:spcAft>
              <a:buClr>
                <a:srgbClr val="000000"/>
              </a:buClr>
              <a:buSzPts val="2200"/>
              <a:buFont typeface="Arial"/>
              <a:buNone/>
            </a:pPr>
            <a:r>
              <a:t/>
            </a:r>
            <a:endParaRPr sz="2200">
              <a:solidFill>
                <a:schemeClr val="lt1"/>
              </a:solidFill>
            </a:endParaRPr>
          </a:p>
          <a:p>
            <a:pPr indent="0" lvl="0" marL="0" rtl="0" algn="ctr">
              <a:lnSpc>
                <a:spcPct val="100000"/>
              </a:lnSpc>
              <a:spcBef>
                <a:spcPts val="0"/>
              </a:spcBef>
              <a:spcAft>
                <a:spcPts val="0"/>
              </a:spcAft>
              <a:buClr>
                <a:schemeClr val="dk1"/>
              </a:buClr>
              <a:buSzPts val="2200"/>
              <a:buFont typeface="Arial"/>
              <a:buNone/>
            </a:pPr>
            <a:r>
              <a:rPr lang="en" sz="2200">
                <a:solidFill>
                  <a:schemeClr val="lt1"/>
                </a:solidFill>
              </a:rPr>
              <a:t>For more information about editing slides, please read our FAQs or visit our blog:</a:t>
            </a:r>
            <a:endParaRPr sz="2200">
              <a:solidFill>
                <a:schemeClr val="lt1"/>
              </a:solidFill>
            </a:endParaRPr>
          </a:p>
          <a:p>
            <a:pPr indent="0" lvl="0" marL="0" rtl="0" algn="ctr">
              <a:lnSpc>
                <a:spcPct val="100000"/>
              </a:lnSpc>
              <a:spcBef>
                <a:spcPts val="0"/>
              </a:spcBef>
              <a:spcAft>
                <a:spcPts val="0"/>
              </a:spcAft>
              <a:buClr>
                <a:schemeClr val="dk1"/>
              </a:buClr>
              <a:buSzPts val="2200"/>
              <a:buFont typeface="Arial"/>
              <a:buNone/>
            </a:pPr>
            <a:r>
              <a:rPr b="1" lang="en" sz="2200" u="sng">
                <a:solidFill>
                  <a:schemeClr val="dk2"/>
                </a:solidFill>
                <a:hlinkClick r:id="rId5">
                  <a:extLst>
                    <a:ext uri="{A12FA001-AC4F-418D-AE19-62706E023703}">
                      <ahyp:hlinkClr val="tx"/>
                    </a:ext>
                  </a:extLst>
                </a:hlinkClick>
              </a:rPr>
              <a:t>https://slidesgo.com/faqs</a:t>
            </a:r>
            <a:r>
              <a:rPr lang="en" sz="2200">
                <a:solidFill>
                  <a:schemeClr val="lt1"/>
                </a:solidFill>
              </a:rPr>
              <a:t> and </a:t>
            </a:r>
            <a:r>
              <a:rPr b="1" lang="en" sz="2200" u="sng">
                <a:solidFill>
                  <a:schemeClr val="dk2"/>
                </a:solidFill>
                <a:hlinkClick r:id="rId6">
                  <a:extLst>
                    <a:ext uri="{A12FA001-AC4F-418D-AE19-62706E023703}">
                      <ahyp:hlinkClr val="tx"/>
                    </a:ext>
                  </a:extLst>
                </a:hlinkClick>
              </a:rPr>
              <a:t>https://slidesgo.com/slidesgo-school</a:t>
            </a:r>
            <a:endParaRPr b="1" sz="22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 name="Shape 778"/>
        <p:cNvGrpSpPr/>
        <p:nvPr/>
      </p:nvGrpSpPr>
      <p:grpSpPr>
        <a:xfrm>
          <a:off x="0" y="0"/>
          <a:ext cx="0" cy="0"/>
          <a:chOff x="0" y="0"/>
          <a:chExt cx="0" cy="0"/>
        </a:xfrm>
      </p:grpSpPr>
      <p:sp>
        <p:nvSpPr>
          <p:cNvPr id="779" name="Google Shape;779;p54"/>
          <p:cNvSpPr txBox="1"/>
          <p:nvPr/>
        </p:nvSpPr>
        <p:spPr>
          <a:xfrm>
            <a:off x="1446900" y="2375950"/>
            <a:ext cx="15394200" cy="68892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chemeClr val="dk1"/>
              </a:buClr>
              <a:buSzPts val="2200"/>
              <a:buFont typeface="Arial"/>
              <a:buNone/>
            </a:pPr>
            <a:r>
              <a:rPr lang="en" sz="2200">
                <a:solidFill>
                  <a:schemeClr val="lt1"/>
                </a:solidFill>
              </a:rPr>
              <a:t>As a Premium user, you can use this template without attributing </a:t>
            </a:r>
            <a:r>
              <a:rPr b="1" lang="en" sz="2200" u="sng">
                <a:solidFill>
                  <a:schemeClr val="dk2"/>
                </a:solidFill>
                <a:hlinkClick r:id="rId3">
                  <a:extLst>
                    <a:ext uri="{A12FA001-AC4F-418D-AE19-62706E023703}">
                      <ahyp:hlinkClr val="tx"/>
                    </a:ext>
                  </a:extLst>
                </a:hlinkClick>
              </a:rPr>
              <a:t>Slidesgo</a:t>
            </a:r>
            <a:r>
              <a:rPr b="1" lang="en" sz="2200">
                <a:solidFill>
                  <a:schemeClr val="dk2"/>
                </a:solidFill>
              </a:rPr>
              <a:t> </a:t>
            </a:r>
            <a:r>
              <a:rPr lang="en" sz="2200">
                <a:solidFill>
                  <a:schemeClr val="lt1"/>
                </a:solidFill>
              </a:rPr>
              <a:t>or keeping the "</a:t>
            </a:r>
            <a:r>
              <a:rPr b="1" lang="en" sz="2200" u="sng">
                <a:solidFill>
                  <a:schemeClr val="hlink"/>
                </a:solidFill>
                <a:hlinkClick action="ppaction://hlinksldjump" r:id="rId4"/>
              </a:rPr>
              <a:t>Thanks</a:t>
            </a:r>
            <a:r>
              <a:rPr lang="en" sz="2200">
                <a:solidFill>
                  <a:schemeClr val="lt1"/>
                </a:solidFill>
              </a:rPr>
              <a:t>" slide.</a:t>
            </a:r>
            <a:endParaRPr sz="2200">
              <a:solidFill>
                <a:schemeClr val="lt1"/>
              </a:solidFill>
            </a:endParaRPr>
          </a:p>
          <a:p>
            <a:pPr indent="0" lvl="0" marL="0" rtl="0" algn="l">
              <a:lnSpc>
                <a:spcPct val="100000"/>
              </a:lnSpc>
              <a:spcBef>
                <a:spcPts val="2000"/>
              </a:spcBef>
              <a:spcAft>
                <a:spcPts val="0"/>
              </a:spcAft>
              <a:buNone/>
            </a:pPr>
            <a:r>
              <a:rPr b="1" lang="en" sz="2200">
                <a:solidFill>
                  <a:schemeClr val="dk2"/>
                </a:solidFill>
              </a:rPr>
              <a:t>You are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Modify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Use it for both personal and commercial purposes.</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Hide or delete the “Thanks” slide and the mention to Slidesgo in the credits.</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Share this template in an editable format with people who are not part of your team.</a:t>
            </a:r>
            <a:endParaRPr sz="2200">
              <a:solidFill>
                <a:schemeClr val="lt1"/>
              </a:solidFill>
            </a:endParaRPr>
          </a:p>
          <a:p>
            <a:pPr indent="0" lvl="0" marL="0" rtl="0" algn="l">
              <a:lnSpc>
                <a:spcPct val="100000"/>
              </a:lnSpc>
              <a:spcBef>
                <a:spcPts val="2000"/>
              </a:spcBef>
              <a:spcAft>
                <a:spcPts val="0"/>
              </a:spcAft>
              <a:buNone/>
            </a:pPr>
            <a:r>
              <a:rPr b="1" lang="en" sz="2200">
                <a:solidFill>
                  <a:schemeClr val="dk2"/>
                </a:solidFill>
              </a:rPr>
              <a:t>You are not allowed to:</a:t>
            </a:r>
            <a:endParaRPr b="1" sz="2200">
              <a:solidFill>
                <a:schemeClr val="dk2"/>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Sublicense, sell or rent this Slidesgo Template (or a modified version of this Slidesgo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Use any of the elements that are part of this Slidesgo Template in an isolated and separated way from this Template.</a:t>
            </a:r>
            <a:endParaRPr sz="2200">
              <a:solidFill>
                <a:schemeClr val="lt1"/>
              </a:solidFill>
            </a:endParaRPr>
          </a:p>
          <a:p>
            <a:pPr indent="-596900" lvl="0" marL="914400" rtl="0" algn="l">
              <a:lnSpc>
                <a:spcPct val="100000"/>
              </a:lnSpc>
              <a:spcBef>
                <a:spcPts val="0"/>
              </a:spcBef>
              <a:spcAft>
                <a:spcPts val="0"/>
              </a:spcAft>
              <a:buClr>
                <a:schemeClr val="lt1"/>
              </a:buClr>
              <a:buSzPts val="2200"/>
              <a:buFont typeface="Arial"/>
              <a:buChar char="●"/>
            </a:pPr>
            <a:r>
              <a:rPr lang="en" sz="2200">
                <a:solidFill>
                  <a:schemeClr val="lt1"/>
                </a:solidFill>
              </a:rPr>
              <a:t>Register any of the elements that are part of this template as a trademark or logo, or register it as a work in an intellectual property registry or similar.</a:t>
            </a:r>
            <a:endParaRPr sz="2200">
              <a:solidFill>
                <a:schemeClr val="lt1"/>
              </a:solidFill>
            </a:endParaRPr>
          </a:p>
          <a:p>
            <a:pPr indent="0" lvl="0" marL="0" rtl="0" algn="l">
              <a:lnSpc>
                <a:spcPct val="100000"/>
              </a:lnSpc>
              <a:spcBef>
                <a:spcPts val="0"/>
              </a:spcBef>
              <a:spcAft>
                <a:spcPts val="0"/>
              </a:spcAft>
              <a:buNone/>
            </a:pPr>
            <a:r>
              <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For more information about editing slides, please read our FAQs or visit our blog:</a:t>
            </a:r>
            <a:endParaRPr sz="2200">
              <a:solidFill>
                <a:schemeClr val="lt1"/>
              </a:solidFill>
            </a:endParaRPr>
          </a:p>
          <a:p>
            <a:pPr indent="0" lvl="0" marL="0" rtl="0" algn="ctr">
              <a:lnSpc>
                <a:spcPct val="100000"/>
              </a:lnSpc>
              <a:spcBef>
                <a:spcPts val="0"/>
              </a:spcBef>
              <a:spcAft>
                <a:spcPts val="0"/>
              </a:spcAft>
              <a:buNone/>
            </a:pPr>
            <a:r>
              <a:rPr b="1" lang="en" sz="2200" u="sng">
                <a:solidFill>
                  <a:schemeClr val="dk2"/>
                </a:solidFill>
                <a:hlinkClick r:id="rId5">
                  <a:extLst>
                    <a:ext uri="{A12FA001-AC4F-418D-AE19-62706E023703}">
                      <ahyp:hlinkClr val="tx"/>
                    </a:ext>
                  </a:extLst>
                </a:hlinkClick>
              </a:rPr>
              <a:t>https://slidesgo.com/faqs</a:t>
            </a:r>
            <a:r>
              <a:rPr lang="en" sz="2200">
                <a:solidFill>
                  <a:schemeClr val="lt1"/>
                </a:solidFill>
              </a:rPr>
              <a:t> and </a:t>
            </a:r>
            <a:r>
              <a:rPr b="1" lang="en" sz="2200" u="sng">
                <a:solidFill>
                  <a:schemeClr val="dk2"/>
                </a:solidFill>
                <a:hlinkClick r:id="rId6">
                  <a:extLst>
                    <a:ext uri="{A12FA001-AC4F-418D-AE19-62706E023703}">
                      <ahyp:hlinkClr val="tx"/>
                    </a:ext>
                  </a:extLst>
                </a:hlinkClick>
              </a:rPr>
              <a:t>https://slidesgo.com/slidesgo-school</a:t>
            </a:r>
            <a:endParaRPr b="1" sz="2200">
              <a:solidFill>
                <a:schemeClr val="dk2"/>
              </a:solidFill>
            </a:endParaRPr>
          </a:p>
        </p:txBody>
      </p:sp>
      <p:sp>
        <p:nvSpPr>
          <p:cNvPr id="780" name="Google Shape;780;p54"/>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 name="Shape 784"/>
        <p:cNvGrpSpPr/>
        <p:nvPr/>
      </p:nvGrpSpPr>
      <p:grpSpPr>
        <a:xfrm>
          <a:off x="0" y="0"/>
          <a:ext cx="0" cy="0"/>
          <a:chOff x="0" y="0"/>
          <a:chExt cx="0" cy="0"/>
        </a:xfrm>
      </p:grpSpPr>
      <p:sp>
        <p:nvSpPr>
          <p:cNvPr id="785" name="Google Shape;785;p55"/>
          <p:cNvSpPr txBox="1"/>
          <p:nvPr/>
        </p:nvSpPr>
        <p:spPr>
          <a:xfrm>
            <a:off x="1446800" y="2375950"/>
            <a:ext cx="15394200" cy="29328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This presentation has been made using the following fonts:</a:t>
            </a:r>
            <a:endParaRPr sz="2200">
              <a:solidFill>
                <a:schemeClr val="lt1"/>
              </a:solidFill>
            </a:endParaRPr>
          </a:p>
          <a:p>
            <a:pPr indent="0" lvl="0" marL="0" rtl="0" algn="ctr">
              <a:lnSpc>
                <a:spcPct val="100000"/>
              </a:lnSpc>
              <a:spcBef>
                <a:spcPts val="2000"/>
              </a:spcBef>
              <a:spcAft>
                <a:spcPts val="0"/>
              </a:spcAft>
              <a:buNone/>
            </a:pPr>
            <a:r>
              <a:rPr b="1" lang="en" sz="2200">
                <a:solidFill>
                  <a:schemeClr val="lt1"/>
                </a:solidFill>
              </a:rPr>
              <a:t>Lexend Deca</a:t>
            </a:r>
            <a:endParaRPr b="1" sz="2200">
              <a:solidFill>
                <a:schemeClr val="lt1"/>
              </a:solidFill>
            </a:endParaRPr>
          </a:p>
          <a:p>
            <a:pPr indent="0" lvl="0" marL="0" rtl="0" algn="ctr">
              <a:lnSpc>
                <a:spcPct val="100000"/>
              </a:lnSpc>
              <a:spcBef>
                <a:spcPts val="0"/>
              </a:spcBef>
              <a:spcAft>
                <a:spcPts val="0"/>
              </a:spcAft>
              <a:buNone/>
            </a:pPr>
            <a:r>
              <a:rPr lang="en" sz="2200">
                <a:solidFill>
                  <a:schemeClr val="lt1"/>
                </a:solidFill>
              </a:rPr>
              <a:t>(</a:t>
            </a:r>
            <a:r>
              <a:rPr lang="en" sz="2200">
                <a:solidFill>
                  <a:schemeClr val="lt1"/>
                </a:solidFill>
                <a:uFill>
                  <a:noFill/>
                </a:uFill>
                <a:hlinkClick r:id="rId3">
                  <a:extLst>
                    <a:ext uri="{A12FA001-AC4F-418D-AE19-62706E023703}">
                      <ahyp:hlinkClr val="tx"/>
                    </a:ext>
                  </a:extLst>
                </a:hlinkClick>
              </a:rPr>
              <a:t>https://fonts.google.com/specimen/Lexend+Deca</a:t>
            </a:r>
            <a:r>
              <a:rPr lang="en" sz="2200">
                <a:solidFill>
                  <a:schemeClr val="lt1"/>
                </a:solidFill>
              </a:rPr>
              <a:t>)</a:t>
            </a:r>
            <a:endParaRPr sz="2200">
              <a:solidFill>
                <a:schemeClr val="lt1"/>
              </a:solidFill>
            </a:endParaRPr>
          </a:p>
          <a:p>
            <a:pPr indent="0" lvl="0" marL="0" rtl="0" algn="ctr">
              <a:lnSpc>
                <a:spcPct val="100000"/>
              </a:lnSpc>
              <a:spcBef>
                <a:spcPts val="0"/>
              </a:spcBef>
              <a:spcAft>
                <a:spcPts val="0"/>
              </a:spcAft>
              <a:buNone/>
            </a:pPr>
            <a:r>
              <a:t/>
            </a:r>
            <a:endParaRPr sz="2200">
              <a:solidFill>
                <a:schemeClr val="lt1"/>
              </a:solidFill>
            </a:endParaRPr>
          </a:p>
          <a:p>
            <a:pPr indent="0" lvl="0" marL="0" rtl="0" algn="ctr">
              <a:lnSpc>
                <a:spcPct val="100000"/>
              </a:lnSpc>
              <a:spcBef>
                <a:spcPts val="0"/>
              </a:spcBef>
              <a:spcAft>
                <a:spcPts val="0"/>
              </a:spcAft>
              <a:buNone/>
            </a:pPr>
            <a:r>
              <a:rPr b="1" lang="en" sz="2200">
                <a:solidFill>
                  <a:schemeClr val="lt1"/>
                </a:solidFill>
              </a:rPr>
              <a:t>Sarabun</a:t>
            </a:r>
            <a:endParaRPr b="1" sz="2200">
              <a:solidFill>
                <a:schemeClr val="lt1"/>
              </a:solidFill>
            </a:endParaRPr>
          </a:p>
          <a:p>
            <a:pPr indent="0" lvl="0" marL="0" rtl="0" algn="ctr">
              <a:lnSpc>
                <a:spcPct val="100000"/>
              </a:lnSpc>
              <a:spcBef>
                <a:spcPts val="0"/>
              </a:spcBef>
              <a:spcAft>
                <a:spcPts val="0"/>
              </a:spcAft>
              <a:buNone/>
            </a:pPr>
            <a:r>
              <a:rPr lang="en" sz="2200">
                <a:solidFill>
                  <a:schemeClr val="lt1"/>
                </a:solidFill>
              </a:rPr>
              <a:t>(</a:t>
            </a:r>
            <a:r>
              <a:rPr lang="en" sz="2200">
                <a:solidFill>
                  <a:schemeClr val="lt1"/>
                </a:solidFill>
                <a:uFill>
                  <a:noFill/>
                </a:uFill>
                <a:hlinkClick r:id="rId4">
                  <a:extLst>
                    <a:ext uri="{A12FA001-AC4F-418D-AE19-62706E023703}">
                      <ahyp:hlinkClr val="tx"/>
                    </a:ext>
                  </a:extLst>
                </a:hlinkClick>
              </a:rPr>
              <a:t>https://fonts.google.com/specimen/Sarabun</a:t>
            </a:r>
            <a:r>
              <a:rPr lang="en" sz="2200">
                <a:solidFill>
                  <a:schemeClr val="lt1"/>
                </a:solidFill>
              </a:rPr>
              <a:t>)</a:t>
            </a:r>
            <a:endParaRPr sz="2200">
              <a:solidFill>
                <a:schemeClr val="lt1"/>
              </a:solidFill>
            </a:endParaRPr>
          </a:p>
          <a:p>
            <a:pPr indent="0" lvl="0" marL="0" rtl="0" algn="l">
              <a:lnSpc>
                <a:spcPct val="100000"/>
              </a:lnSpc>
              <a:spcBef>
                <a:spcPts val="0"/>
              </a:spcBef>
              <a:spcAft>
                <a:spcPts val="0"/>
              </a:spcAft>
              <a:buNone/>
            </a:pPr>
            <a:r>
              <a:t/>
            </a:r>
            <a:endParaRPr sz="2200">
              <a:solidFill>
                <a:schemeClr val="lt1"/>
              </a:solidFill>
            </a:endParaRPr>
          </a:p>
        </p:txBody>
      </p:sp>
      <p:sp>
        <p:nvSpPr>
          <p:cNvPr id="786" name="Google Shape;786;p55"/>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
        <p:nvSpPr>
          <p:cNvPr id="787" name="Google Shape;787;p55"/>
          <p:cNvSpPr/>
          <p:nvPr/>
        </p:nvSpPr>
        <p:spPr>
          <a:xfrm>
            <a:off x="6228950" y="5894350"/>
            <a:ext cx="1582800" cy="15084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55"/>
          <p:cNvSpPr/>
          <p:nvPr/>
        </p:nvSpPr>
        <p:spPr>
          <a:xfrm>
            <a:off x="8352589" y="5894350"/>
            <a:ext cx="1582800" cy="15084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9" name="Google Shape;789;p55"/>
          <p:cNvSpPr/>
          <p:nvPr/>
        </p:nvSpPr>
        <p:spPr>
          <a:xfrm>
            <a:off x="10476229" y="5894350"/>
            <a:ext cx="1582800" cy="1508400"/>
          </a:xfrm>
          <a:prstGeom prst="roundRect">
            <a:avLst>
              <a:gd fmla="val 16667" name="adj"/>
            </a:avLst>
          </a:prstGeom>
          <a:solidFill>
            <a:srgbClr val="6FA8D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90" name="Google Shape;790;p55"/>
          <p:cNvSpPr txBox="1"/>
          <p:nvPr/>
        </p:nvSpPr>
        <p:spPr>
          <a:xfrm>
            <a:off x="622895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#000000</a:t>
            </a:r>
            <a:endParaRPr sz="2000">
              <a:solidFill>
                <a:srgbClr val="FFFFFF"/>
              </a:solidFill>
            </a:endParaRPr>
          </a:p>
        </p:txBody>
      </p:sp>
      <p:sp>
        <p:nvSpPr>
          <p:cNvPr id="791" name="Google Shape;791;p55"/>
          <p:cNvSpPr txBox="1"/>
          <p:nvPr/>
        </p:nvSpPr>
        <p:spPr>
          <a:xfrm>
            <a:off x="835260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212121"/>
                </a:solidFill>
              </a:rPr>
              <a:t>#f8f8f8</a:t>
            </a:r>
            <a:endParaRPr sz="2000">
              <a:solidFill>
                <a:srgbClr val="212121"/>
              </a:solidFill>
            </a:endParaRPr>
          </a:p>
        </p:txBody>
      </p:sp>
      <p:sp>
        <p:nvSpPr>
          <p:cNvPr id="792" name="Google Shape;792;p55"/>
          <p:cNvSpPr txBox="1"/>
          <p:nvPr/>
        </p:nvSpPr>
        <p:spPr>
          <a:xfrm>
            <a:off x="10476250" y="62084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#6fa8dc</a:t>
            </a:r>
            <a:endParaRPr sz="2000">
              <a:solidFill>
                <a:srgbClr val="FFFFFF"/>
              </a:solidFill>
            </a:endParaRPr>
          </a:p>
        </p:txBody>
      </p:sp>
      <p:sp>
        <p:nvSpPr>
          <p:cNvPr id="793" name="Google Shape;793;p55"/>
          <p:cNvSpPr/>
          <p:nvPr/>
        </p:nvSpPr>
        <p:spPr>
          <a:xfrm>
            <a:off x="6228950" y="7756550"/>
            <a:ext cx="1582800" cy="1508400"/>
          </a:xfrm>
          <a:prstGeom prst="roundRect">
            <a:avLst>
              <a:gd fmla="val 16667" name="adj"/>
            </a:avLst>
          </a:prstGeom>
          <a:solidFill>
            <a:srgbClr val="FF925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55"/>
          <p:cNvSpPr/>
          <p:nvPr/>
        </p:nvSpPr>
        <p:spPr>
          <a:xfrm>
            <a:off x="8352589" y="7756550"/>
            <a:ext cx="1582800" cy="1508400"/>
          </a:xfrm>
          <a:prstGeom prst="roundRect">
            <a:avLst>
              <a:gd fmla="val 16667" name="adj"/>
            </a:avLst>
          </a:prstGeom>
          <a:solidFill>
            <a:srgbClr val="FF599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95" name="Google Shape;795;p55"/>
          <p:cNvSpPr/>
          <p:nvPr/>
        </p:nvSpPr>
        <p:spPr>
          <a:xfrm>
            <a:off x="10476229" y="7756550"/>
            <a:ext cx="1582800" cy="1508400"/>
          </a:xfrm>
          <a:prstGeom prst="roundRect">
            <a:avLst>
              <a:gd fmla="val 16667" name="adj"/>
            </a:avLst>
          </a:prstGeom>
          <a:solidFill>
            <a:srgbClr val="A3E955"/>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96" name="Google Shape;796;p55"/>
          <p:cNvSpPr txBox="1"/>
          <p:nvPr/>
        </p:nvSpPr>
        <p:spPr>
          <a:xfrm>
            <a:off x="622895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#ff9259</a:t>
            </a:r>
            <a:endParaRPr sz="2000">
              <a:solidFill>
                <a:srgbClr val="FFFFFF"/>
              </a:solidFill>
            </a:endParaRPr>
          </a:p>
        </p:txBody>
      </p:sp>
      <p:sp>
        <p:nvSpPr>
          <p:cNvPr id="797" name="Google Shape;797;p55"/>
          <p:cNvSpPr txBox="1"/>
          <p:nvPr/>
        </p:nvSpPr>
        <p:spPr>
          <a:xfrm>
            <a:off x="835260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#ff5990</a:t>
            </a:r>
            <a:endParaRPr sz="2000">
              <a:solidFill>
                <a:srgbClr val="FFFFFF"/>
              </a:solidFill>
            </a:endParaRPr>
          </a:p>
        </p:txBody>
      </p:sp>
      <p:sp>
        <p:nvSpPr>
          <p:cNvPr id="798" name="Google Shape;798;p55"/>
          <p:cNvSpPr txBox="1"/>
          <p:nvPr/>
        </p:nvSpPr>
        <p:spPr>
          <a:xfrm>
            <a:off x="10476250" y="80706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#a3e955</a:t>
            </a:r>
            <a:endParaRPr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 name="Shape 802"/>
        <p:cNvGrpSpPr/>
        <p:nvPr/>
      </p:nvGrpSpPr>
      <p:grpSpPr>
        <a:xfrm>
          <a:off x="0" y="0"/>
          <a:ext cx="0" cy="0"/>
          <a:chOff x="0" y="0"/>
          <a:chExt cx="0" cy="0"/>
        </a:xfrm>
      </p:grpSpPr>
      <p:sp>
        <p:nvSpPr>
          <p:cNvPr id="803" name="Google Shape;803;p56"/>
          <p:cNvSpPr txBox="1"/>
          <p:nvPr/>
        </p:nvSpPr>
        <p:spPr>
          <a:xfrm>
            <a:off x="2615100" y="2375950"/>
            <a:ext cx="130410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2200">
                <a:solidFill>
                  <a:schemeClr val="dk2"/>
                </a:solidFill>
              </a:rPr>
              <a:t>h</a:t>
            </a:r>
            <a:r>
              <a:rPr b="1" lang="en" sz="2200">
                <a:solidFill>
                  <a:schemeClr val="dk2"/>
                </a:solidFill>
                <a:uFill>
                  <a:noFill/>
                </a:uFill>
                <a:hlinkClick r:id="rId3">
                  <a:extLst>
                    <a:ext uri="{A12FA001-AC4F-418D-AE19-62706E023703}">
                      <ahyp:hlinkClr val="tx"/>
                    </a:ext>
                  </a:extLst>
                </a:hlinkClick>
              </a:rPr>
              <a:t>ow it works</a:t>
            </a:r>
            <a:r>
              <a:rPr lang="en" sz="2200">
                <a:solidFill>
                  <a:schemeClr val="lt1"/>
                </a:solidFill>
                <a:uFill>
                  <a:noFill/>
                </a:uFill>
                <a:hlinkClick r:id="rId4">
                  <a:extLst>
                    <a:ext uri="{A12FA001-AC4F-418D-AE19-62706E023703}">
                      <ahyp:hlinkClr val="tx"/>
                    </a:ext>
                  </a:extLst>
                </a:hlinkClick>
              </a:rPr>
              <a:t>.</a:t>
            </a:r>
            <a:endParaRPr sz="2200">
              <a:solidFill>
                <a:schemeClr val="lt1"/>
              </a:solidFill>
            </a:endParaRPr>
          </a:p>
        </p:txBody>
      </p:sp>
      <p:sp>
        <p:nvSpPr>
          <p:cNvPr id="804" name="Google Shape;804;p56"/>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pic>
        <p:nvPicPr>
          <p:cNvPr id="805" name="Google Shape;805;p56"/>
          <p:cNvPicPr preferRelativeResize="0"/>
          <p:nvPr/>
        </p:nvPicPr>
        <p:blipFill rotWithShape="1">
          <a:blip r:embed="rId5">
            <a:alphaModFix/>
          </a:blip>
          <a:srcRect b="16540" l="0" r="0" t="16547"/>
          <a:stretch/>
        </p:blipFill>
        <p:spPr>
          <a:xfrm>
            <a:off x="1446800" y="5214250"/>
            <a:ext cx="3045230" cy="2037600"/>
          </a:xfrm>
          <a:prstGeom prst="rect">
            <a:avLst/>
          </a:prstGeom>
          <a:noFill/>
          <a:ln>
            <a:noFill/>
          </a:ln>
        </p:spPr>
      </p:pic>
      <p:sp>
        <p:nvSpPr>
          <p:cNvPr id="806" name="Google Shape;806;p56">
            <a:hlinkClick r:id="rId6"/>
          </p:cNvPr>
          <p:cNvSpPr txBox="1"/>
          <p:nvPr/>
        </p:nvSpPr>
        <p:spPr>
          <a:xfrm>
            <a:off x="1763715"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7">
                  <a:extLst>
                    <a:ext uri="{A12FA001-AC4F-418D-AE19-62706E023703}">
                      <ahyp:hlinkClr val="tx"/>
                    </a:ext>
                  </a:extLst>
                </a:hlinkClick>
              </a:rPr>
              <a:t>Pana</a:t>
            </a:r>
            <a:endParaRPr b="1" sz="2800">
              <a:solidFill>
                <a:schemeClr val="dk2"/>
              </a:solidFill>
            </a:endParaRPr>
          </a:p>
        </p:txBody>
      </p:sp>
      <p:sp>
        <p:nvSpPr>
          <p:cNvPr id="807" name="Google Shape;807;p56">
            <a:hlinkClick r:id="rId8"/>
          </p:cNvPr>
          <p:cNvSpPr txBox="1"/>
          <p:nvPr/>
        </p:nvSpPr>
        <p:spPr>
          <a:xfrm>
            <a:off x="4805945"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9">
                  <a:extLst>
                    <a:ext uri="{A12FA001-AC4F-418D-AE19-62706E023703}">
                      <ahyp:hlinkClr val="tx"/>
                    </a:ext>
                  </a:extLst>
                </a:hlinkClick>
              </a:rPr>
              <a:t>Amico</a:t>
            </a:r>
            <a:endParaRPr b="1" sz="2800">
              <a:solidFill>
                <a:schemeClr val="dk2"/>
              </a:solidFill>
            </a:endParaRPr>
          </a:p>
        </p:txBody>
      </p:sp>
      <p:sp>
        <p:nvSpPr>
          <p:cNvPr id="808" name="Google Shape;808;p56">
            <a:hlinkClick r:id="rId10"/>
          </p:cNvPr>
          <p:cNvSpPr txBox="1"/>
          <p:nvPr/>
        </p:nvSpPr>
        <p:spPr>
          <a:xfrm>
            <a:off x="784817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1">
                  <a:extLst>
                    <a:ext uri="{A12FA001-AC4F-418D-AE19-62706E023703}">
                      <ahyp:hlinkClr val="tx"/>
                    </a:ext>
                  </a:extLst>
                </a:hlinkClick>
              </a:rPr>
              <a:t>Bro</a:t>
            </a:r>
            <a:endParaRPr b="1" sz="2800">
              <a:solidFill>
                <a:schemeClr val="dk2"/>
              </a:solidFill>
            </a:endParaRPr>
          </a:p>
        </p:txBody>
      </p:sp>
      <p:sp>
        <p:nvSpPr>
          <p:cNvPr id="809" name="Google Shape;809;p56">
            <a:hlinkClick r:id="rId12"/>
          </p:cNvPr>
          <p:cNvSpPr txBox="1"/>
          <p:nvPr/>
        </p:nvSpPr>
        <p:spPr>
          <a:xfrm>
            <a:off x="1089040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3">
                  <a:extLst>
                    <a:ext uri="{A12FA001-AC4F-418D-AE19-62706E023703}">
                      <ahyp:hlinkClr val="tx"/>
                    </a:ext>
                  </a:extLst>
                </a:hlinkClick>
              </a:rPr>
              <a:t>Rafiki</a:t>
            </a:r>
            <a:endParaRPr b="1" sz="2800">
              <a:solidFill>
                <a:schemeClr val="dk2"/>
              </a:solidFill>
            </a:endParaRPr>
          </a:p>
        </p:txBody>
      </p:sp>
      <p:pic>
        <p:nvPicPr>
          <p:cNvPr id="810" name="Google Shape;810;p56"/>
          <p:cNvPicPr preferRelativeResize="0"/>
          <p:nvPr/>
        </p:nvPicPr>
        <p:blipFill rotWithShape="1">
          <a:blip r:embed="rId14">
            <a:alphaModFix/>
          </a:blip>
          <a:srcRect b="0" l="0" r="0" t="0"/>
          <a:stretch/>
        </p:blipFill>
        <p:spPr>
          <a:xfrm>
            <a:off x="4752709" y="4962615"/>
            <a:ext cx="2540840" cy="2540870"/>
          </a:xfrm>
          <a:prstGeom prst="rect">
            <a:avLst/>
          </a:prstGeom>
          <a:noFill/>
          <a:ln>
            <a:noFill/>
          </a:ln>
        </p:spPr>
      </p:pic>
      <p:pic>
        <p:nvPicPr>
          <p:cNvPr id="811" name="Google Shape;811;p56"/>
          <p:cNvPicPr preferRelativeResize="0"/>
          <p:nvPr/>
        </p:nvPicPr>
        <p:blipFill rotWithShape="1">
          <a:blip r:embed="rId15">
            <a:alphaModFix/>
          </a:blip>
          <a:srcRect b="6377" l="0" r="0" t="6377"/>
          <a:stretch/>
        </p:blipFill>
        <p:spPr>
          <a:xfrm>
            <a:off x="7632061" y="5035600"/>
            <a:ext cx="2744990" cy="2394900"/>
          </a:xfrm>
          <a:prstGeom prst="rect">
            <a:avLst/>
          </a:prstGeom>
          <a:noFill/>
          <a:ln>
            <a:noFill/>
          </a:ln>
        </p:spPr>
      </p:pic>
      <p:pic>
        <p:nvPicPr>
          <p:cNvPr id="812" name="Google Shape;812;p56"/>
          <p:cNvPicPr preferRelativeResize="0"/>
          <p:nvPr/>
        </p:nvPicPr>
        <p:blipFill rotWithShape="1">
          <a:blip r:embed="rId16">
            <a:alphaModFix/>
          </a:blip>
          <a:srcRect b="9256" l="0" r="0" t="9256"/>
          <a:stretch/>
        </p:blipFill>
        <p:spPr>
          <a:xfrm>
            <a:off x="10613502" y="5114660"/>
            <a:ext cx="2744950" cy="2236780"/>
          </a:xfrm>
          <a:prstGeom prst="rect">
            <a:avLst/>
          </a:prstGeom>
          <a:noFill/>
          <a:ln>
            <a:noFill/>
          </a:ln>
        </p:spPr>
      </p:pic>
      <p:pic>
        <p:nvPicPr>
          <p:cNvPr id="813" name="Google Shape;813;p56"/>
          <p:cNvPicPr preferRelativeResize="0"/>
          <p:nvPr/>
        </p:nvPicPr>
        <p:blipFill rotWithShape="1">
          <a:blip r:embed="rId17">
            <a:alphaModFix/>
          </a:blip>
          <a:srcRect b="14844" l="0" r="0" t="14837"/>
          <a:stretch/>
        </p:blipFill>
        <p:spPr>
          <a:xfrm>
            <a:off x="13435469" y="5035590"/>
            <a:ext cx="3405730" cy="2394920"/>
          </a:xfrm>
          <a:prstGeom prst="rect">
            <a:avLst/>
          </a:prstGeom>
          <a:noFill/>
          <a:ln>
            <a:noFill/>
          </a:ln>
        </p:spPr>
      </p:pic>
      <p:sp>
        <p:nvSpPr>
          <p:cNvPr id="814" name="Google Shape;814;p56">
            <a:hlinkClick r:id="rId18"/>
          </p:cNvPr>
          <p:cNvSpPr txBox="1"/>
          <p:nvPr/>
        </p:nvSpPr>
        <p:spPr>
          <a:xfrm>
            <a:off x="13932634" y="7887466"/>
            <a:ext cx="2411400" cy="6030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800">
                <a:solidFill>
                  <a:schemeClr val="dk2"/>
                </a:solidFill>
                <a:uFill>
                  <a:noFill/>
                </a:uFill>
                <a:hlinkClick r:id="rId19">
                  <a:extLst>
                    <a:ext uri="{A12FA001-AC4F-418D-AE19-62706E023703}">
                      <ahyp:hlinkClr val="tx"/>
                    </a:ext>
                  </a:extLst>
                </a:hlinkClick>
              </a:rPr>
              <a:t>Cuate</a:t>
            </a:r>
            <a:endParaRPr b="1" sz="2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 name="Shape 818"/>
        <p:cNvGrpSpPr/>
        <p:nvPr/>
      </p:nvGrpSpPr>
      <p:grpSpPr>
        <a:xfrm>
          <a:off x="0" y="0"/>
          <a:ext cx="0" cy="0"/>
          <a:chOff x="0" y="0"/>
          <a:chExt cx="0" cy="0"/>
        </a:xfrm>
      </p:grpSpPr>
      <p:grpSp>
        <p:nvGrpSpPr>
          <p:cNvPr id="819" name="Google Shape;819;p57"/>
          <p:cNvGrpSpPr/>
          <p:nvPr/>
        </p:nvGrpSpPr>
        <p:grpSpPr>
          <a:xfrm>
            <a:off x="10097088" y="6039169"/>
            <a:ext cx="885681" cy="1028542"/>
            <a:chOff x="4727025" y="1332775"/>
            <a:chExt cx="59900" cy="69625"/>
          </a:xfrm>
        </p:grpSpPr>
        <p:sp>
          <p:nvSpPr>
            <p:cNvPr id="820" name="Google Shape;820;p5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5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 name="Google Shape;822;p57"/>
          <p:cNvGrpSpPr/>
          <p:nvPr/>
        </p:nvGrpSpPr>
        <p:grpSpPr>
          <a:xfrm>
            <a:off x="11447721" y="4534145"/>
            <a:ext cx="1001818" cy="1001798"/>
            <a:chOff x="4820425" y="1329900"/>
            <a:chExt cx="70175" cy="70350"/>
          </a:xfrm>
        </p:grpSpPr>
        <p:sp>
          <p:nvSpPr>
            <p:cNvPr id="823" name="Google Shape;823;p5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5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5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5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 name="Google Shape;827;p57"/>
          <p:cNvGrpSpPr/>
          <p:nvPr/>
        </p:nvGrpSpPr>
        <p:grpSpPr>
          <a:xfrm>
            <a:off x="12752967" y="4557723"/>
            <a:ext cx="1076270" cy="986239"/>
            <a:chOff x="4903200" y="1331525"/>
            <a:chExt cx="73575" cy="67425"/>
          </a:xfrm>
        </p:grpSpPr>
        <p:sp>
          <p:nvSpPr>
            <p:cNvPr id="828" name="Google Shape;828;p5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29" name="Google Shape;829;p5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 name="Google Shape;830;p57"/>
          <p:cNvGrpSpPr/>
          <p:nvPr/>
        </p:nvGrpSpPr>
        <p:grpSpPr>
          <a:xfrm>
            <a:off x="11272869" y="6041679"/>
            <a:ext cx="1089125" cy="1023790"/>
            <a:chOff x="4815575" y="1416800"/>
            <a:chExt cx="73750" cy="71400"/>
          </a:xfrm>
        </p:grpSpPr>
        <p:sp>
          <p:nvSpPr>
            <p:cNvPr id="831" name="Google Shape;831;p5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5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5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 name="Google Shape;834;p57"/>
          <p:cNvGrpSpPr/>
          <p:nvPr/>
        </p:nvGrpSpPr>
        <p:grpSpPr>
          <a:xfrm>
            <a:off x="12666120" y="6041092"/>
            <a:ext cx="1205827" cy="1024954"/>
            <a:chOff x="4902475" y="1418875"/>
            <a:chExt cx="74500" cy="63775"/>
          </a:xfrm>
        </p:grpSpPr>
        <p:sp>
          <p:nvSpPr>
            <p:cNvPr id="835" name="Google Shape;835;p5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5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 name="Google Shape;837;p57"/>
          <p:cNvGrpSpPr/>
          <p:nvPr/>
        </p:nvGrpSpPr>
        <p:grpSpPr>
          <a:xfrm>
            <a:off x="11497864" y="7519569"/>
            <a:ext cx="1030782" cy="1051398"/>
            <a:chOff x="4818100" y="1507675"/>
            <a:chExt cx="71225" cy="71625"/>
          </a:xfrm>
        </p:grpSpPr>
        <p:sp>
          <p:nvSpPr>
            <p:cNvPr id="838" name="Google Shape;838;p5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5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5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5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 name="Google Shape;842;p57"/>
          <p:cNvGrpSpPr/>
          <p:nvPr/>
        </p:nvGrpSpPr>
        <p:grpSpPr>
          <a:xfrm>
            <a:off x="10174069" y="7562634"/>
            <a:ext cx="1045912" cy="979737"/>
            <a:chOff x="4721450" y="1509475"/>
            <a:chExt cx="79350" cy="74325"/>
          </a:xfrm>
        </p:grpSpPr>
        <p:sp>
          <p:nvSpPr>
            <p:cNvPr id="843" name="Google Shape;843;p5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5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5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5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 name="Google Shape;847;p57"/>
          <p:cNvGrpSpPr/>
          <p:nvPr/>
        </p:nvGrpSpPr>
        <p:grpSpPr>
          <a:xfrm>
            <a:off x="12820554" y="7522137"/>
            <a:ext cx="1051409" cy="1070873"/>
            <a:chOff x="4906800" y="1507500"/>
            <a:chExt cx="70350" cy="71075"/>
          </a:xfrm>
        </p:grpSpPr>
        <p:sp>
          <p:nvSpPr>
            <p:cNvPr id="848" name="Google Shape;848;p5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5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5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5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5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 name="Google Shape;853;p57"/>
          <p:cNvGrpSpPr/>
          <p:nvPr/>
        </p:nvGrpSpPr>
        <p:grpSpPr>
          <a:xfrm>
            <a:off x="8886198" y="4534100"/>
            <a:ext cx="1016109" cy="1016190"/>
            <a:chOff x="3736598" y="2170606"/>
            <a:chExt cx="404889" cy="404889"/>
          </a:xfrm>
        </p:grpSpPr>
        <p:sp>
          <p:nvSpPr>
            <p:cNvPr id="854" name="Google Shape;854;p5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5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5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5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 name="Google Shape;858;p57"/>
          <p:cNvGrpSpPr/>
          <p:nvPr/>
        </p:nvGrpSpPr>
        <p:grpSpPr>
          <a:xfrm>
            <a:off x="7462278" y="4534290"/>
            <a:ext cx="1151580" cy="1015809"/>
            <a:chOff x="3161917" y="2170682"/>
            <a:chExt cx="458870" cy="404737"/>
          </a:xfrm>
        </p:grpSpPr>
        <p:sp>
          <p:nvSpPr>
            <p:cNvPr id="859" name="Google Shape;859;p5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0" name="Google Shape;860;p5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5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 name="Google Shape;862;p57"/>
          <p:cNvGrpSpPr/>
          <p:nvPr/>
        </p:nvGrpSpPr>
        <p:grpSpPr>
          <a:xfrm>
            <a:off x="7517338" y="6055035"/>
            <a:ext cx="1041460" cy="997135"/>
            <a:chOff x="3179914" y="2889488"/>
            <a:chExt cx="422876" cy="404911"/>
          </a:xfrm>
        </p:grpSpPr>
        <p:sp>
          <p:nvSpPr>
            <p:cNvPr id="863" name="Google Shape;863;p5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5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5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5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5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5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 name="Google Shape;869;p57"/>
          <p:cNvGrpSpPr/>
          <p:nvPr/>
        </p:nvGrpSpPr>
        <p:grpSpPr>
          <a:xfrm>
            <a:off x="8774698" y="6054954"/>
            <a:ext cx="1032289" cy="997297"/>
            <a:chOff x="3729467" y="2889422"/>
            <a:chExt cx="419153" cy="404977"/>
          </a:xfrm>
        </p:grpSpPr>
        <p:sp>
          <p:nvSpPr>
            <p:cNvPr id="870" name="Google Shape;870;p5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5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5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5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5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5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5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7" name="Google Shape;877;p57"/>
          <p:cNvSpPr/>
          <p:nvPr/>
        </p:nvSpPr>
        <p:spPr>
          <a:xfrm>
            <a:off x="14811149" y="45489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57"/>
          <p:cNvSpPr/>
          <p:nvPr/>
        </p:nvSpPr>
        <p:spPr>
          <a:xfrm>
            <a:off x="14210057" y="45137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57"/>
          <p:cNvSpPr/>
          <p:nvPr/>
        </p:nvSpPr>
        <p:spPr>
          <a:xfrm>
            <a:off x="15454635" y="45266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57"/>
          <p:cNvSpPr/>
          <p:nvPr/>
        </p:nvSpPr>
        <p:spPr>
          <a:xfrm>
            <a:off x="16044045" y="45137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1" name="Google Shape;881;p57"/>
          <p:cNvGrpSpPr/>
          <p:nvPr/>
        </p:nvGrpSpPr>
        <p:grpSpPr>
          <a:xfrm>
            <a:off x="14215354" y="4948724"/>
            <a:ext cx="332947" cy="282993"/>
            <a:chOff x="4660325" y="1866850"/>
            <a:chExt cx="68350" cy="58100"/>
          </a:xfrm>
        </p:grpSpPr>
        <p:sp>
          <p:nvSpPr>
            <p:cNvPr id="882" name="Google Shape;882;p5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5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 name="Google Shape;884;p57"/>
          <p:cNvGrpSpPr/>
          <p:nvPr/>
        </p:nvGrpSpPr>
        <p:grpSpPr>
          <a:xfrm>
            <a:off x="14834043" y="5000172"/>
            <a:ext cx="325031" cy="180098"/>
            <a:chOff x="4791775" y="1877500"/>
            <a:chExt cx="66725" cy="36975"/>
          </a:xfrm>
        </p:grpSpPr>
        <p:sp>
          <p:nvSpPr>
            <p:cNvPr id="885" name="Google Shape;885;p5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5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 name="Google Shape;887;p57"/>
          <p:cNvGrpSpPr/>
          <p:nvPr/>
        </p:nvGrpSpPr>
        <p:grpSpPr>
          <a:xfrm>
            <a:off x="15477469" y="5000172"/>
            <a:ext cx="289958" cy="180098"/>
            <a:chOff x="4923925" y="1877500"/>
            <a:chExt cx="59525" cy="36975"/>
          </a:xfrm>
        </p:grpSpPr>
        <p:sp>
          <p:nvSpPr>
            <p:cNvPr id="888" name="Google Shape;888;p5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5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 name="Google Shape;890;p57"/>
          <p:cNvGrpSpPr/>
          <p:nvPr/>
        </p:nvGrpSpPr>
        <p:grpSpPr>
          <a:xfrm>
            <a:off x="16066452" y="4964554"/>
            <a:ext cx="282895" cy="251333"/>
            <a:chOff x="5058450" y="1870100"/>
            <a:chExt cx="58075" cy="51600"/>
          </a:xfrm>
        </p:grpSpPr>
        <p:sp>
          <p:nvSpPr>
            <p:cNvPr id="891" name="Google Shape;891;p5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5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 name="Google Shape;893;p57"/>
          <p:cNvGrpSpPr/>
          <p:nvPr/>
        </p:nvGrpSpPr>
        <p:grpSpPr>
          <a:xfrm>
            <a:off x="14895481" y="5809370"/>
            <a:ext cx="202155" cy="215289"/>
            <a:chOff x="4811425" y="2065025"/>
            <a:chExt cx="41500" cy="44200"/>
          </a:xfrm>
        </p:grpSpPr>
        <p:sp>
          <p:nvSpPr>
            <p:cNvPr id="894" name="Google Shape;894;p5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5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 name="Google Shape;896;p57"/>
          <p:cNvGrpSpPr/>
          <p:nvPr/>
        </p:nvGrpSpPr>
        <p:grpSpPr>
          <a:xfrm>
            <a:off x="15480356" y="5809796"/>
            <a:ext cx="241733" cy="214437"/>
            <a:chOff x="4929875" y="2065025"/>
            <a:chExt cx="49625" cy="44025"/>
          </a:xfrm>
        </p:grpSpPr>
        <p:sp>
          <p:nvSpPr>
            <p:cNvPr id="897" name="Google Shape;897;p5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5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 name="Google Shape;899;p57"/>
          <p:cNvGrpSpPr/>
          <p:nvPr/>
        </p:nvGrpSpPr>
        <p:grpSpPr>
          <a:xfrm>
            <a:off x="16137694" y="5815824"/>
            <a:ext cx="140412" cy="202382"/>
            <a:chOff x="5083925" y="2066350"/>
            <a:chExt cx="28825" cy="41550"/>
          </a:xfrm>
        </p:grpSpPr>
        <p:sp>
          <p:nvSpPr>
            <p:cNvPr id="900" name="Google Shape;900;p5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5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 name="Google Shape;902;p57"/>
          <p:cNvGrpSpPr/>
          <p:nvPr/>
        </p:nvGrpSpPr>
        <p:grpSpPr>
          <a:xfrm>
            <a:off x="14200802" y="5847119"/>
            <a:ext cx="362052" cy="139792"/>
            <a:chOff x="4659775" y="2072775"/>
            <a:chExt cx="74325" cy="28700"/>
          </a:xfrm>
        </p:grpSpPr>
        <p:sp>
          <p:nvSpPr>
            <p:cNvPr id="903" name="Google Shape;903;p5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5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5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 name="Google Shape;906;p57"/>
          <p:cNvGrpSpPr/>
          <p:nvPr/>
        </p:nvGrpSpPr>
        <p:grpSpPr>
          <a:xfrm>
            <a:off x="16040513" y="5428248"/>
            <a:ext cx="334773" cy="178393"/>
            <a:chOff x="4662475" y="1976500"/>
            <a:chExt cx="68725" cy="36625"/>
          </a:xfrm>
        </p:grpSpPr>
        <p:sp>
          <p:nvSpPr>
            <p:cNvPr id="907" name="Google Shape;907;p5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5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5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 name="Google Shape;910;p57"/>
          <p:cNvGrpSpPr/>
          <p:nvPr/>
        </p:nvGrpSpPr>
        <p:grpSpPr>
          <a:xfrm>
            <a:off x="15434323" y="5435128"/>
            <a:ext cx="333799" cy="164633"/>
            <a:chOff x="4920150" y="1977875"/>
            <a:chExt cx="68525" cy="33800"/>
          </a:xfrm>
        </p:grpSpPr>
        <p:sp>
          <p:nvSpPr>
            <p:cNvPr id="911" name="Google Shape;911;p5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5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5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 name="Google Shape;914;p57"/>
          <p:cNvGrpSpPr/>
          <p:nvPr/>
        </p:nvGrpSpPr>
        <p:grpSpPr>
          <a:xfrm>
            <a:off x="14256638" y="6242964"/>
            <a:ext cx="250380" cy="255717"/>
            <a:chOff x="4676550" y="2160575"/>
            <a:chExt cx="51400" cy="52500"/>
          </a:xfrm>
        </p:grpSpPr>
        <p:sp>
          <p:nvSpPr>
            <p:cNvPr id="915" name="Google Shape;915;p5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5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5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 name="Google Shape;918;p57"/>
          <p:cNvGrpSpPr/>
          <p:nvPr/>
        </p:nvGrpSpPr>
        <p:grpSpPr>
          <a:xfrm>
            <a:off x="14851153" y="6257029"/>
            <a:ext cx="290811" cy="227588"/>
            <a:chOff x="4768325" y="2163475"/>
            <a:chExt cx="59700" cy="46725"/>
          </a:xfrm>
        </p:grpSpPr>
        <p:sp>
          <p:nvSpPr>
            <p:cNvPr id="919" name="Google Shape;919;p5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5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1" name="Google Shape;921;p57"/>
          <p:cNvSpPr/>
          <p:nvPr/>
        </p:nvSpPr>
        <p:spPr>
          <a:xfrm>
            <a:off x="15515064" y="62400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57"/>
          <p:cNvSpPr/>
          <p:nvPr/>
        </p:nvSpPr>
        <p:spPr>
          <a:xfrm>
            <a:off x="16059815" y="82542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57"/>
          <p:cNvSpPr/>
          <p:nvPr/>
        </p:nvSpPr>
        <p:spPr>
          <a:xfrm>
            <a:off x="14262727" y="67106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57"/>
          <p:cNvSpPr/>
          <p:nvPr/>
        </p:nvSpPr>
        <p:spPr>
          <a:xfrm>
            <a:off x="14198670" y="82858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57"/>
          <p:cNvSpPr/>
          <p:nvPr/>
        </p:nvSpPr>
        <p:spPr>
          <a:xfrm>
            <a:off x="14233317" y="72491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57"/>
          <p:cNvSpPr/>
          <p:nvPr/>
        </p:nvSpPr>
        <p:spPr>
          <a:xfrm>
            <a:off x="15500815" y="72129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7" name="Google Shape;927;p57"/>
          <p:cNvGrpSpPr/>
          <p:nvPr/>
        </p:nvGrpSpPr>
        <p:grpSpPr>
          <a:xfrm>
            <a:off x="14883790" y="6767216"/>
            <a:ext cx="225537" cy="213706"/>
            <a:chOff x="4768575" y="2253950"/>
            <a:chExt cx="46300" cy="43875"/>
          </a:xfrm>
        </p:grpSpPr>
        <p:sp>
          <p:nvSpPr>
            <p:cNvPr id="928" name="Google Shape;928;p5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5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 name="Google Shape;930;p57"/>
          <p:cNvGrpSpPr/>
          <p:nvPr/>
        </p:nvGrpSpPr>
        <p:grpSpPr>
          <a:xfrm>
            <a:off x="15483035" y="7745268"/>
            <a:ext cx="236375" cy="292492"/>
            <a:chOff x="4960900" y="2433225"/>
            <a:chExt cx="48525" cy="60050"/>
          </a:xfrm>
        </p:grpSpPr>
        <p:sp>
          <p:nvSpPr>
            <p:cNvPr id="931" name="Google Shape;931;p5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5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 name="Google Shape;933;p57"/>
          <p:cNvGrpSpPr/>
          <p:nvPr/>
        </p:nvGrpSpPr>
        <p:grpSpPr>
          <a:xfrm>
            <a:off x="14860165" y="8273390"/>
            <a:ext cx="272787" cy="287621"/>
            <a:chOff x="4854075" y="2527625"/>
            <a:chExt cx="56000" cy="59050"/>
          </a:xfrm>
        </p:grpSpPr>
        <p:sp>
          <p:nvSpPr>
            <p:cNvPr id="934" name="Google Shape;934;p5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5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6" name="Google Shape;936;p57"/>
          <p:cNvSpPr/>
          <p:nvPr/>
        </p:nvSpPr>
        <p:spPr>
          <a:xfrm>
            <a:off x="14890671" y="77588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57"/>
          <p:cNvSpPr/>
          <p:nvPr/>
        </p:nvSpPr>
        <p:spPr>
          <a:xfrm>
            <a:off x="16048003" y="62381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57"/>
          <p:cNvSpPr/>
          <p:nvPr/>
        </p:nvSpPr>
        <p:spPr>
          <a:xfrm>
            <a:off x="14246530" y="77588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9" name="Google Shape;939;p57"/>
          <p:cNvGrpSpPr/>
          <p:nvPr/>
        </p:nvGrpSpPr>
        <p:grpSpPr>
          <a:xfrm>
            <a:off x="16108588" y="7200879"/>
            <a:ext cx="198623" cy="321595"/>
            <a:chOff x="5059700" y="2334775"/>
            <a:chExt cx="40775" cy="66025"/>
          </a:xfrm>
        </p:grpSpPr>
        <p:sp>
          <p:nvSpPr>
            <p:cNvPr id="940" name="Google Shape;940;p5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5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5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5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5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5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5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5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5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 name="Google Shape;949;p57"/>
          <p:cNvGrpSpPr/>
          <p:nvPr/>
        </p:nvGrpSpPr>
        <p:grpSpPr>
          <a:xfrm>
            <a:off x="16022916" y="7731143"/>
            <a:ext cx="369968" cy="320742"/>
            <a:chOff x="5037700" y="2430325"/>
            <a:chExt cx="75950" cy="65850"/>
          </a:xfrm>
        </p:grpSpPr>
        <p:sp>
          <p:nvSpPr>
            <p:cNvPr id="950" name="Google Shape;950;p5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5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 name="Google Shape;952;p57"/>
          <p:cNvGrpSpPr/>
          <p:nvPr/>
        </p:nvGrpSpPr>
        <p:grpSpPr>
          <a:xfrm>
            <a:off x="14861927" y="7264047"/>
            <a:ext cx="346028" cy="195259"/>
            <a:chOff x="4756975" y="2341800"/>
            <a:chExt cx="91975" cy="51925"/>
          </a:xfrm>
        </p:grpSpPr>
        <p:sp>
          <p:nvSpPr>
            <p:cNvPr id="953" name="Google Shape;953;p5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5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5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5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5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5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5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5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5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5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5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5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5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5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5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5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5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5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5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5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 name="Google Shape;973;p57"/>
          <p:cNvGrpSpPr/>
          <p:nvPr/>
        </p:nvGrpSpPr>
        <p:grpSpPr>
          <a:xfrm>
            <a:off x="15395801" y="8241439"/>
            <a:ext cx="424993" cy="351522"/>
            <a:chOff x="4943575" y="2516350"/>
            <a:chExt cx="98675" cy="81700"/>
          </a:xfrm>
        </p:grpSpPr>
        <p:sp>
          <p:nvSpPr>
            <p:cNvPr id="974" name="Google Shape;974;p5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5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 name="Google Shape;976;p5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5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5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5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5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5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5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5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5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5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5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5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5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5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5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5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5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5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5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5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5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5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5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5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5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5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5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5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5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5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5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5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5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5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5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5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5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5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5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5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5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5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5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5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5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5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5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5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5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5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5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5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5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5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5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5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5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5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5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5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5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5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5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5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5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5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5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5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5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5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5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5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5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5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5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5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 name="Google Shape;1052;p57"/>
          <p:cNvGrpSpPr/>
          <p:nvPr/>
        </p:nvGrpSpPr>
        <p:grpSpPr>
          <a:xfrm>
            <a:off x="3911924" y="6693926"/>
            <a:ext cx="1930703" cy="269221"/>
            <a:chOff x="4411970" y="2962952"/>
            <a:chExt cx="706544" cy="104212"/>
          </a:xfrm>
        </p:grpSpPr>
        <p:sp>
          <p:nvSpPr>
            <p:cNvPr id="1053" name="Google Shape;1053;p5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5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5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5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 name="Google Shape;1057;p57"/>
          <p:cNvGrpSpPr/>
          <p:nvPr/>
        </p:nvGrpSpPr>
        <p:grpSpPr>
          <a:xfrm>
            <a:off x="3911924" y="5871755"/>
            <a:ext cx="1920316" cy="578343"/>
            <a:chOff x="4411970" y="2726085"/>
            <a:chExt cx="643107" cy="193659"/>
          </a:xfrm>
        </p:grpSpPr>
        <p:sp>
          <p:nvSpPr>
            <p:cNvPr id="1058" name="Google Shape;1058;p5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5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5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 name="Google Shape;1061;p57"/>
          <p:cNvGrpSpPr/>
          <p:nvPr/>
        </p:nvGrpSpPr>
        <p:grpSpPr>
          <a:xfrm>
            <a:off x="1917708" y="6403973"/>
            <a:ext cx="1666345" cy="518419"/>
            <a:chOff x="4411970" y="4340222"/>
            <a:chExt cx="779467" cy="242683"/>
          </a:xfrm>
        </p:grpSpPr>
        <p:sp>
          <p:nvSpPr>
            <p:cNvPr id="1062" name="Google Shape;1062;p5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 name="Google Shape;1065;p57"/>
          <p:cNvGrpSpPr/>
          <p:nvPr/>
        </p:nvGrpSpPr>
        <p:grpSpPr>
          <a:xfrm>
            <a:off x="3911924" y="5195466"/>
            <a:ext cx="1930320" cy="432460"/>
            <a:chOff x="4411970" y="2468674"/>
            <a:chExt cx="747317" cy="167425"/>
          </a:xfrm>
        </p:grpSpPr>
        <p:sp>
          <p:nvSpPr>
            <p:cNvPr id="1066" name="Google Shape;1066;p5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5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8" name="Google Shape;1068;p57"/>
          <p:cNvGrpSpPr/>
          <p:nvPr/>
        </p:nvGrpSpPr>
        <p:grpSpPr>
          <a:xfrm>
            <a:off x="1909418" y="5004901"/>
            <a:ext cx="1620901" cy="638297"/>
            <a:chOff x="4411970" y="3686602"/>
            <a:chExt cx="797845" cy="314215"/>
          </a:xfrm>
        </p:grpSpPr>
        <p:sp>
          <p:nvSpPr>
            <p:cNvPr id="1069" name="Google Shape;1069;p5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5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5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5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5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4" name="Google Shape;1074;p57"/>
          <p:cNvSpPr/>
          <p:nvPr/>
        </p:nvSpPr>
        <p:spPr>
          <a:xfrm>
            <a:off x="1895116" y="58220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5" name="Google Shape;1075;p57"/>
          <p:cNvGrpSpPr/>
          <p:nvPr/>
        </p:nvGrpSpPr>
        <p:grpSpPr>
          <a:xfrm>
            <a:off x="1909611" y="4513948"/>
            <a:ext cx="3940665" cy="417567"/>
            <a:chOff x="6336019" y="3733725"/>
            <a:chExt cx="2566206" cy="351310"/>
          </a:xfrm>
        </p:grpSpPr>
        <p:sp>
          <p:nvSpPr>
            <p:cNvPr id="1076" name="Google Shape;1076;p57"/>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57"/>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57"/>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57"/>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 name="Google Shape;1080;p57"/>
          <p:cNvGrpSpPr/>
          <p:nvPr/>
        </p:nvGrpSpPr>
        <p:grpSpPr>
          <a:xfrm>
            <a:off x="3911924" y="7729058"/>
            <a:ext cx="1893101" cy="306400"/>
            <a:chOff x="4404545" y="3301592"/>
            <a:chExt cx="782403" cy="129272"/>
          </a:xfrm>
        </p:grpSpPr>
        <p:sp>
          <p:nvSpPr>
            <p:cNvPr id="1081" name="Google Shape;1081;p5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5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 name="Google Shape;1083;p57"/>
          <p:cNvGrpSpPr/>
          <p:nvPr/>
        </p:nvGrpSpPr>
        <p:grpSpPr>
          <a:xfrm>
            <a:off x="3911924" y="7206976"/>
            <a:ext cx="1924514" cy="278253"/>
            <a:chOff x="4411970" y="3131459"/>
            <a:chExt cx="710520" cy="117397"/>
          </a:xfrm>
        </p:grpSpPr>
        <p:sp>
          <p:nvSpPr>
            <p:cNvPr id="1084" name="Google Shape;1084;p5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5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086" name="Google Shape;1086;p57"/>
          <p:cNvSpPr/>
          <p:nvPr/>
        </p:nvSpPr>
        <p:spPr>
          <a:xfrm>
            <a:off x="3911924" y="82792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87" name="Google Shape;1087;p57"/>
          <p:cNvGrpSpPr/>
          <p:nvPr/>
        </p:nvGrpSpPr>
        <p:grpSpPr>
          <a:xfrm>
            <a:off x="1912214" y="7076565"/>
            <a:ext cx="1647676" cy="917975"/>
            <a:chOff x="4411970" y="1801825"/>
            <a:chExt cx="734586" cy="409262"/>
          </a:xfrm>
        </p:grpSpPr>
        <p:sp>
          <p:nvSpPr>
            <p:cNvPr id="1088" name="Google Shape;1088;p5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5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0" name="Google Shape;1090;p57"/>
          <p:cNvGrpSpPr/>
          <p:nvPr/>
        </p:nvGrpSpPr>
        <p:grpSpPr>
          <a:xfrm>
            <a:off x="1912214" y="8173417"/>
            <a:ext cx="1712696" cy="424079"/>
            <a:chOff x="4411970" y="2233974"/>
            <a:chExt cx="763574" cy="189068"/>
          </a:xfrm>
        </p:grpSpPr>
        <p:sp>
          <p:nvSpPr>
            <p:cNvPr id="1091" name="Google Shape;1091;p5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5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3" name="Google Shape;1093;p57"/>
          <p:cNvGrpSpPr/>
          <p:nvPr/>
        </p:nvGrpSpPr>
        <p:grpSpPr>
          <a:xfrm>
            <a:off x="6132606" y="4524088"/>
            <a:ext cx="1023205" cy="1023205"/>
            <a:chOff x="5681300" y="2527788"/>
            <a:chExt cx="805800" cy="805800"/>
          </a:xfrm>
        </p:grpSpPr>
        <p:sp>
          <p:nvSpPr>
            <p:cNvPr id="1094" name="Google Shape;1094;p57"/>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5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6" name="Google Shape;1096;p57"/>
          <p:cNvGrpSpPr/>
          <p:nvPr/>
        </p:nvGrpSpPr>
        <p:grpSpPr>
          <a:xfrm>
            <a:off x="6126995" y="6057254"/>
            <a:ext cx="1026042" cy="1025870"/>
            <a:chOff x="4049800" y="640400"/>
            <a:chExt cx="858900" cy="858900"/>
          </a:xfrm>
        </p:grpSpPr>
        <p:sp>
          <p:nvSpPr>
            <p:cNvPr id="1097" name="Google Shape;1097;p57"/>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98" name="Google Shape;1098;p5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99" name="Google Shape;1099;p57"/>
          <p:cNvGrpSpPr/>
          <p:nvPr/>
        </p:nvGrpSpPr>
        <p:grpSpPr>
          <a:xfrm>
            <a:off x="5961393" y="7361038"/>
            <a:ext cx="1372978" cy="1373170"/>
            <a:chOff x="5080188" y="927900"/>
            <a:chExt cx="961200" cy="961200"/>
          </a:xfrm>
        </p:grpSpPr>
        <p:sp>
          <p:nvSpPr>
            <p:cNvPr id="1100" name="Google Shape;1100;p57"/>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57"/>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57"/>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57"/>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5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5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5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5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8" name="Google Shape;1108;p57"/>
          <p:cNvGrpSpPr/>
          <p:nvPr/>
        </p:nvGrpSpPr>
        <p:grpSpPr>
          <a:xfrm>
            <a:off x="7527695" y="7546497"/>
            <a:ext cx="1020745" cy="1021875"/>
            <a:chOff x="7508249" y="1522825"/>
            <a:chExt cx="1326332" cy="1322987"/>
          </a:xfrm>
        </p:grpSpPr>
        <p:sp>
          <p:nvSpPr>
            <p:cNvPr id="1109" name="Google Shape;1109;p5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5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5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5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5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4" name="Google Shape;1114;p5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5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6" name="Google Shape;1116;p5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7" name="Google Shape;1117;p5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8" name="Google Shape;1118;p5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9" name="Google Shape;1119;p57"/>
          <p:cNvGrpSpPr/>
          <p:nvPr/>
        </p:nvGrpSpPr>
        <p:grpSpPr>
          <a:xfrm>
            <a:off x="8910882" y="7549307"/>
            <a:ext cx="985304" cy="1006695"/>
            <a:chOff x="6039282" y="1042577"/>
            <a:chExt cx="734315" cy="731929"/>
          </a:xfrm>
        </p:grpSpPr>
        <p:sp>
          <p:nvSpPr>
            <p:cNvPr id="1120" name="Google Shape;1120;p5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5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5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5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24" name="Google Shape;1124;p5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5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5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5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5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5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5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5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5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5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5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5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5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5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5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5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5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1" name="Google Shape;1141;p57"/>
          <p:cNvGrpSpPr/>
          <p:nvPr/>
        </p:nvGrpSpPr>
        <p:grpSpPr>
          <a:xfrm>
            <a:off x="10191710" y="4541388"/>
            <a:ext cx="966608" cy="1009805"/>
            <a:chOff x="1825800" y="1651625"/>
            <a:chExt cx="568125" cy="591775"/>
          </a:xfrm>
        </p:grpSpPr>
        <p:sp>
          <p:nvSpPr>
            <p:cNvPr id="1142" name="Google Shape;1142;p5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5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5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5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5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5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48" name="Google Shape;1148;p57"/>
          <p:cNvSpPr/>
          <p:nvPr/>
        </p:nvSpPr>
        <p:spPr>
          <a:xfrm>
            <a:off x="15426886" y="66997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57"/>
          <p:cNvSpPr/>
          <p:nvPr/>
        </p:nvSpPr>
        <p:spPr>
          <a:xfrm>
            <a:off x="16059400" y="67573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57"/>
          <p:cNvSpPr/>
          <p:nvPr/>
        </p:nvSpPr>
        <p:spPr>
          <a:xfrm>
            <a:off x="14263628" y="53992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57"/>
          <p:cNvSpPr/>
          <p:nvPr/>
        </p:nvSpPr>
        <p:spPr>
          <a:xfrm flipH="1">
            <a:off x="14878359" y="53992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57"/>
          <p:cNvSpPr txBox="1"/>
          <p:nvPr/>
        </p:nvSpPr>
        <p:spPr>
          <a:xfrm>
            <a:off x="1446700" y="2375950"/>
            <a:ext cx="15394200" cy="16284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You can easily </a:t>
            </a:r>
            <a:r>
              <a:rPr b="1" lang="en" sz="2200">
                <a:solidFill>
                  <a:schemeClr val="dk2"/>
                </a:solidFill>
              </a:rPr>
              <a:t>resize </a:t>
            </a:r>
            <a:r>
              <a:rPr lang="en" sz="2200">
                <a:solidFill>
                  <a:schemeClr val="lt1"/>
                </a:solidFill>
              </a:rPr>
              <a:t>these resources without losing quality. To </a:t>
            </a:r>
            <a:r>
              <a:rPr b="1" lang="en" sz="2200">
                <a:solidFill>
                  <a:schemeClr val="dk2"/>
                </a:solidFill>
              </a:rPr>
              <a:t>change the color</a:t>
            </a:r>
            <a:r>
              <a:rPr lang="en" sz="2200">
                <a:solidFill>
                  <a:schemeClr val="lt1"/>
                </a:solidFill>
              </a:rPr>
              <a:t>, just ungroup the resource and click on the object you want to change. Then, click on the paint bucket and select the color you want. Group the resource again when you’re done. You can also look for more </a:t>
            </a:r>
            <a:r>
              <a:rPr b="1" lang="en" sz="2200">
                <a:solidFill>
                  <a:schemeClr val="dk2"/>
                </a:solidFill>
                <a:uFill>
                  <a:noFill/>
                </a:uFill>
                <a:hlinkClick r:id="rId3">
                  <a:extLst>
                    <a:ext uri="{A12FA001-AC4F-418D-AE19-62706E023703}">
                      <ahyp:hlinkClr val="tx"/>
                    </a:ext>
                  </a:extLst>
                </a:hlinkClick>
              </a:rPr>
              <a:t>infographics</a:t>
            </a:r>
            <a:r>
              <a:rPr b="1" lang="en" sz="2200">
                <a:solidFill>
                  <a:schemeClr val="dk2"/>
                </a:solidFill>
              </a:rPr>
              <a:t> </a:t>
            </a:r>
            <a:r>
              <a:rPr lang="en" sz="2200">
                <a:solidFill>
                  <a:schemeClr val="lt1"/>
                </a:solidFill>
              </a:rPr>
              <a:t>on Slidesgo.</a:t>
            </a:r>
            <a:endParaRPr sz="2200">
              <a:solidFill>
                <a:schemeClr val="lt1"/>
              </a:solidFill>
            </a:endParaRPr>
          </a:p>
        </p:txBody>
      </p:sp>
      <p:sp>
        <p:nvSpPr>
          <p:cNvPr id="1153" name="Google Shape;1153;p57"/>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grpSp>
        <p:nvGrpSpPr>
          <p:cNvPr id="1158" name="Google Shape;1158;p58"/>
          <p:cNvGrpSpPr/>
          <p:nvPr/>
        </p:nvGrpSpPr>
        <p:grpSpPr>
          <a:xfrm>
            <a:off x="1444118" y="1910336"/>
            <a:ext cx="4985736" cy="2759752"/>
            <a:chOff x="2654821" y="2311071"/>
            <a:chExt cx="2279715" cy="1262120"/>
          </a:xfrm>
        </p:grpSpPr>
        <p:grpSp>
          <p:nvGrpSpPr>
            <p:cNvPr id="1159" name="Google Shape;1159;p58"/>
            <p:cNvGrpSpPr/>
            <p:nvPr/>
          </p:nvGrpSpPr>
          <p:grpSpPr>
            <a:xfrm>
              <a:off x="4034269" y="2840745"/>
              <a:ext cx="40212" cy="36437"/>
              <a:chOff x="4293400" y="2574725"/>
              <a:chExt cx="84425" cy="80100"/>
            </a:xfrm>
          </p:grpSpPr>
          <p:sp>
            <p:nvSpPr>
              <p:cNvPr id="1160" name="Google Shape;1160;p5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61" name="Google Shape;1161;p5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2" name="Google Shape;1162;p58"/>
            <p:cNvGrpSpPr/>
            <p:nvPr/>
          </p:nvGrpSpPr>
          <p:grpSpPr>
            <a:xfrm>
              <a:off x="3894606" y="2334874"/>
              <a:ext cx="913198" cy="518984"/>
              <a:chOff x="4000175" y="1462675"/>
              <a:chExt cx="1917275" cy="1140875"/>
            </a:xfrm>
          </p:grpSpPr>
          <p:sp>
            <p:nvSpPr>
              <p:cNvPr id="1163" name="Google Shape;1163;p5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64" name="Google Shape;1164;p58"/>
              <p:cNvGrpSpPr/>
              <p:nvPr/>
            </p:nvGrpSpPr>
            <p:grpSpPr>
              <a:xfrm>
                <a:off x="4000175" y="1462675"/>
                <a:ext cx="1917275" cy="1140875"/>
                <a:chOff x="4000175" y="1462675"/>
                <a:chExt cx="1917275" cy="1140875"/>
              </a:xfrm>
            </p:grpSpPr>
            <p:sp>
              <p:nvSpPr>
                <p:cNvPr id="1165" name="Google Shape;1165;p5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66" name="Google Shape;1166;p5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5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5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5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170" name="Google Shape;1170;p5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71" name="Google Shape;1171;p58"/>
            <p:cNvGrpSpPr/>
            <p:nvPr/>
          </p:nvGrpSpPr>
          <p:grpSpPr>
            <a:xfrm>
              <a:off x="3875768" y="2846704"/>
              <a:ext cx="44796" cy="47366"/>
              <a:chOff x="3960625" y="2587825"/>
              <a:chExt cx="94050" cy="104125"/>
            </a:xfrm>
          </p:grpSpPr>
          <p:sp>
            <p:nvSpPr>
              <p:cNvPr id="1172" name="Google Shape;1172;p5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73" name="Google Shape;1173;p5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4" name="Google Shape;1174;p58"/>
            <p:cNvGrpSpPr/>
            <p:nvPr/>
          </p:nvGrpSpPr>
          <p:grpSpPr>
            <a:xfrm>
              <a:off x="3782759" y="2807162"/>
              <a:ext cx="82686" cy="85487"/>
              <a:chOff x="3765350" y="2500900"/>
              <a:chExt cx="173600" cy="187925"/>
            </a:xfrm>
          </p:grpSpPr>
          <p:sp>
            <p:nvSpPr>
              <p:cNvPr id="1175" name="Google Shape;1175;p5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76" name="Google Shape;1176;p5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5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5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5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5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1" name="Google Shape;1181;p58"/>
            <p:cNvGrpSpPr/>
            <p:nvPr/>
          </p:nvGrpSpPr>
          <p:grpSpPr>
            <a:xfrm>
              <a:off x="3775674" y="2798496"/>
              <a:ext cx="40545" cy="23564"/>
              <a:chOff x="3750475" y="2481850"/>
              <a:chExt cx="85125" cy="51800"/>
            </a:xfrm>
          </p:grpSpPr>
          <p:sp>
            <p:nvSpPr>
              <p:cNvPr id="1182" name="Google Shape;1182;p5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5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84" name="Google Shape;1184;p58"/>
            <p:cNvGrpSpPr/>
            <p:nvPr/>
          </p:nvGrpSpPr>
          <p:grpSpPr>
            <a:xfrm>
              <a:off x="3716946" y="2776024"/>
              <a:ext cx="81971" cy="76912"/>
              <a:chOff x="3627175" y="2432450"/>
              <a:chExt cx="172100" cy="169075"/>
            </a:xfrm>
          </p:grpSpPr>
          <p:sp>
            <p:nvSpPr>
              <p:cNvPr id="1185" name="Google Shape;1185;p5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5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87" name="Google Shape;1187;p5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88" name="Google Shape;1188;p58"/>
            <p:cNvGrpSpPr/>
            <p:nvPr/>
          </p:nvGrpSpPr>
          <p:grpSpPr>
            <a:xfrm>
              <a:off x="3685682" y="2845624"/>
              <a:ext cx="29311" cy="45055"/>
              <a:chOff x="3561536" y="2585450"/>
              <a:chExt cx="61539" cy="99045"/>
            </a:xfrm>
          </p:grpSpPr>
          <p:sp>
            <p:nvSpPr>
              <p:cNvPr id="1189" name="Google Shape;1189;p5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5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91" name="Google Shape;1191;p58"/>
            <p:cNvGrpSpPr/>
            <p:nvPr/>
          </p:nvGrpSpPr>
          <p:grpSpPr>
            <a:xfrm>
              <a:off x="3849905" y="2572252"/>
              <a:ext cx="74339" cy="119559"/>
              <a:chOff x="3906325" y="1984500"/>
              <a:chExt cx="156075" cy="262825"/>
            </a:xfrm>
          </p:grpSpPr>
          <p:sp>
            <p:nvSpPr>
              <p:cNvPr id="1192" name="Google Shape;1192;p5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93" name="Google Shape;1193;p5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4" name="Google Shape;1194;p58"/>
            <p:cNvGrpSpPr/>
            <p:nvPr/>
          </p:nvGrpSpPr>
          <p:grpSpPr>
            <a:xfrm>
              <a:off x="2654821" y="2414345"/>
              <a:ext cx="667570" cy="558731"/>
              <a:chOff x="1397225" y="1637375"/>
              <a:chExt cx="1401575" cy="1228250"/>
            </a:xfrm>
          </p:grpSpPr>
          <p:sp>
            <p:nvSpPr>
              <p:cNvPr id="1195" name="Google Shape;1195;p5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96" name="Google Shape;1196;p58"/>
              <p:cNvGrpSpPr/>
              <p:nvPr/>
            </p:nvGrpSpPr>
            <p:grpSpPr>
              <a:xfrm>
                <a:off x="1397225" y="1637375"/>
                <a:ext cx="1398775" cy="1228250"/>
                <a:chOff x="1397225" y="1637375"/>
                <a:chExt cx="1398775" cy="1228250"/>
              </a:xfrm>
            </p:grpSpPr>
            <p:sp>
              <p:nvSpPr>
                <p:cNvPr id="1197" name="Google Shape;1197;p5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5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99" name="Google Shape;1199;p58"/>
            <p:cNvGrpSpPr/>
            <p:nvPr/>
          </p:nvGrpSpPr>
          <p:grpSpPr>
            <a:xfrm>
              <a:off x="3230417" y="3103734"/>
              <a:ext cx="282982" cy="280332"/>
              <a:chOff x="2605700" y="3152850"/>
              <a:chExt cx="594125" cy="616250"/>
            </a:xfrm>
          </p:grpSpPr>
          <p:sp>
            <p:nvSpPr>
              <p:cNvPr id="1200" name="Google Shape;1200;p5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01" name="Google Shape;1201;p5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202" name="Google Shape;1202;p58"/>
            <p:cNvGrpSpPr/>
            <p:nvPr/>
          </p:nvGrpSpPr>
          <p:grpSpPr>
            <a:xfrm>
              <a:off x="3265985" y="3226989"/>
              <a:ext cx="87151" cy="346202"/>
              <a:chOff x="2680375" y="3423800"/>
              <a:chExt cx="182975" cy="761050"/>
            </a:xfrm>
          </p:grpSpPr>
          <p:sp>
            <p:nvSpPr>
              <p:cNvPr id="1203" name="Google Shape;1203;p5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04" name="Google Shape;1204;p5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5" name="Google Shape;1205;p58"/>
            <p:cNvGrpSpPr/>
            <p:nvPr/>
          </p:nvGrpSpPr>
          <p:grpSpPr>
            <a:xfrm>
              <a:off x="3855466" y="3289811"/>
              <a:ext cx="112514" cy="94210"/>
              <a:chOff x="3918000" y="3561900"/>
              <a:chExt cx="236225" cy="207100"/>
            </a:xfrm>
          </p:grpSpPr>
          <p:sp>
            <p:nvSpPr>
              <p:cNvPr id="1206" name="Google Shape;1206;p5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07" name="Google Shape;1207;p5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08" name="Google Shape;1208;p5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5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5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211" name="Google Shape;1211;p58"/>
            <p:cNvGrpSpPr/>
            <p:nvPr/>
          </p:nvGrpSpPr>
          <p:grpSpPr>
            <a:xfrm>
              <a:off x="2905224" y="2311071"/>
              <a:ext cx="596721" cy="528992"/>
              <a:chOff x="1922950" y="1410350"/>
              <a:chExt cx="1252825" cy="1162875"/>
            </a:xfrm>
          </p:grpSpPr>
          <p:sp>
            <p:nvSpPr>
              <p:cNvPr id="1212" name="Google Shape;1212;p5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5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5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5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5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5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5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5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5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5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5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5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5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5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5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5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228" name="Google Shape;1228;p5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5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5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5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5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5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5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5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5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5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 name="Google Shape;1238;p5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5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5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 name="Google Shape;1241;p5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5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5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5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5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5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5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248" name="Google Shape;1248;p5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249" name="Google Shape;1249;p5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50" name="Google Shape;1250;p58"/>
            <p:cNvGrpSpPr/>
            <p:nvPr/>
          </p:nvGrpSpPr>
          <p:grpSpPr>
            <a:xfrm>
              <a:off x="3280929" y="3294542"/>
              <a:ext cx="109894" cy="272224"/>
              <a:chOff x="2711750" y="3572300"/>
              <a:chExt cx="230725" cy="598425"/>
            </a:xfrm>
          </p:grpSpPr>
          <p:sp>
            <p:nvSpPr>
              <p:cNvPr id="1251" name="Google Shape;1251;p5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5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3" name="Google Shape;1253;p5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54" name="Google Shape;1254;p58"/>
            <p:cNvGrpSpPr/>
            <p:nvPr/>
          </p:nvGrpSpPr>
          <p:grpSpPr>
            <a:xfrm>
              <a:off x="3790439" y="2408636"/>
              <a:ext cx="73017" cy="75684"/>
              <a:chOff x="3781475" y="1624825"/>
              <a:chExt cx="153300" cy="166375"/>
            </a:xfrm>
          </p:grpSpPr>
          <p:sp>
            <p:nvSpPr>
              <p:cNvPr id="1255" name="Google Shape;1255;p5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5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5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5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9" name="Google Shape;1259;p5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5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5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5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5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5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5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66" name="Google Shape;1266;p58"/>
            <p:cNvGrpSpPr/>
            <p:nvPr/>
          </p:nvGrpSpPr>
          <p:grpSpPr>
            <a:xfrm>
              <a:off x="4403342" y="3107749"/>
              <a:ext cx="316680" cy="101374"/>
              <a:chOff x="5068275" y="3161675"/>
              <a:chExt cx="664875" cy="222850"/>
            </a:xfrm>
          </p:grpSpPr>
          <p:sp>
            <p:nvSpPr>
              <p:cNvPr id="1267" name="Google Shape;1267;p5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5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5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5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71" name="Google Shape;1271;p5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5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5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5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5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5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5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5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5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5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5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5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5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5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5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5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5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5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5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5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5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5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5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5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5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5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5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5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5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00" name="Google Shape;1300;p58"/>
            <p:cNvGrpSpPr/>
            <p:nvPr/>
          </p:nvGrpSpPr>
          <p:grpSpPr>
            <a:xfrm>
              <a:off x="3697513" y="2707266"/>
              <a:ext cx="59549" cy="79733"/>
              <a:chOff x="3586375" y="2281300"/>
              <a:chExt cx="125025" cy="175275"/>
            </a:xfrm>
          </p:grpSpPr>
          <p:sp>
            <p:nvSpPr>
              <p:cNvPr id="1301" name="Google Shape;1301;p5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5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03" name="Google Shape;1303;p5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04" name="Google Shape;1304;p58"/>
            <p:cNvGrpSpPr/>
            <p:nvPr/>
          </p:nvGrpSpPr>
          <p:grpSpPr>
            <a:xfrm>
              <a:off x="4513224" y="3221724"/>
              <a:ext cx="274563" cy="280321"/>
              <a:chOff x="5298975" y="3412225"/>
              <a:chExt cx="576450" cy="616225"/>
            </a:xfrm>
          </p:grpSpPr>
          <p:sp>
            <p:nvSpPr>
              <p:cNvPr id="1305" name="Google Shape;1305;p5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06" name="Google Shape;1306;p5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07" name="Google Shape;1307;p58"/>
            <p:cNvGrpSpPr/>
            <p:nvPr/>
          </p:nvGrpSpPr>
          <p:grpSpPr>
            <a:xfrm>
              <a:off x="4824403" y="3421846"/>
              <a:ext cx="110132" cy="130647"/>
              <a:chOff x="5952300" y="3852150"/>
              <a:chExt cx="231225" cy="287200"/>
            </a:xfrm>
          </p:grpSpPr>
          <p:sp>
            <p:nvSpPr>
              <p:cNvPr id="1308" name="Google Shape;1308;p5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5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10" name="Google Shape;1310;p5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5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5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5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5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5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5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5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18" name="Google Shape;1318;p58"/>
            <p:cNvGrpSpPr/>
            <p:nvPr/>
          </p:nvGrpSpPr>
          <p:grpSpPr>
            <a:xfrm>
              <a:off x="4295710" y="3079670"/>
              <a:ext cx="14968" cy="27135"/>
              <a:chOff x="4842300" y="3099950"/>
              <a:chExt cx="31425" cy="59650"/>
            </a:xfrm>
          </p:grpSpPr>
          <p:sp>
            <p:nvSpPr>
              <p:cNvPr id="1319" name="Google Shape;1319;p5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5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5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5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23" name="Google Shape;1323;p5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5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5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5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5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5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5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5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31" name="Google Shape;1331;p58"/>
            <p:cNvGrpSpPr/>
            <p:nvPr/>
          </p:nvGrpSpPr>
          <p:grpSpPr>
            <a:xfrm>
              <a:off x="3831056" y="2816010"/>
              <a:ext cx="37378" cy="27612"/>
              <a:chOff x="3866750" y="2520350"/>
              <a:chExt cx="78475" cy="60700"/>
            </a:xfrm>
          </p:grpSpPr>
          <p:sp>
            <p:nvSpPr>
              <p:cNvPr id="1332" name="Google Shape;1332;p5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5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5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5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36" name="Google Shape;1336;p5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5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5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5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5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5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5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5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5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5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5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5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5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5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5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5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5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353" name="Google Shape;1353;p5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5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5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5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5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5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5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5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5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5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5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5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365" name="Google Shape;1365;p5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5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5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5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5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5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5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5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5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5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5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5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5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78" name="Google Shape;1378;p58"/>
            <p:cNvGrpSpPr/>
            <p:nvPr/>
          </p:nvGrpSpPr>
          <p:grpSpPr>
            <a:xfrm>
              <a:off x="3632736" y="3051591"/>
              <a:ext cx="63288" cy="45217"/>
              <a:chOff x="3450375" y="3038225"/>
              <a:chExt cx="132875" cy="99400"/>
            </a:xfrm>
          </p:grpSpPr>
          <p:sp>
            <p:nvSpPr>
              <p:cNvPr id="1379" name="Google Shape;1379;p5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5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81" name="Google Shape;1381;p5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5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5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4" name="Google Shape;1384;p5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5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5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5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5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5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90" name="Google Shape;1390;p5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5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5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5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5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5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5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5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5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5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00" name="Google Shape;1400;p5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5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5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5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5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5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06" name="Google Shape;1406;p5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5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5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5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5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5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5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5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6" name="Google Shape;1416;p58"/>
          <p:cNvGrpSpPr/>
          <p:nvPr/>
        </p:nvGrpSpPr>
        <p:grpSpPr>
          <a:xfrm>
            <a:off x="1438232" y="5701890"/>
            <a:ext cx="5245751" cy="2667081"/>
            <a:chOff x="238125" y="1038125"/>
            <a:chExt cx="7146800" cy="3633625"/>
          </a:xfrm>
        </p:grpSpPr>
        <p:sp>
          <p:nvSpPr>
            <p:cNvPr id="1417" name="Google Shape;1417;p5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5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5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5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5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5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5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5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5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5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5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5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5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5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5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5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5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5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5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5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5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5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5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5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5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5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5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5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5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5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5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5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5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5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5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5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5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5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5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5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5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5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5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5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5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5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5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5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5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5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5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5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5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5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5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5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5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5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5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5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5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5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5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5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5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5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5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5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5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5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5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5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5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5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5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5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5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5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5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5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5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5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5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5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5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5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5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5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5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5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5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5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5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5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5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5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5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5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5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5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5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5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5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5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5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5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5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5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5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5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5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5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5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5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5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5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5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5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5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5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5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5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5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5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5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5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5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5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5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5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5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5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5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5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5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5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5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5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5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5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5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5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5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5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5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5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5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5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5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5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5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5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5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5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5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5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5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5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5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5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5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5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5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5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5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5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5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5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5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5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5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5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5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5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5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5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5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5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5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5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5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5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5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5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5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5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5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5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5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5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5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5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5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5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5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5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5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5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5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5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5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5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5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5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5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5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5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5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5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5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5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5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5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5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5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5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5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5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5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5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5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5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5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5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5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5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5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5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5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5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5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5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5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5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5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5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5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5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5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5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5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5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5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5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5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5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5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5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5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5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5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5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5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5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5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5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5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5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5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5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5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5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5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5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5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5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5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5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5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5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5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5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5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5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5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5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5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5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5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5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5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5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5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5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5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5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5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5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5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5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5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5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5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5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5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5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5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5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5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5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5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5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5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5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5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5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5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5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5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5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5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5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5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5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5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5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5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5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5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5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5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5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5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5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5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5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5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5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5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5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5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5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5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5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5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5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5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5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5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5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5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5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5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5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5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5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5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5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5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5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5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5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5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5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5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5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5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5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5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5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5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5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5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5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5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5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5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5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5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5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5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5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5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5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5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5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5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5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5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5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5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5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5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5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5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5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5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5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5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5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5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5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5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5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5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5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5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5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5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5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5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5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5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5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5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5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5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5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5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5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5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5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5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5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5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5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5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5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5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5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5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5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5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5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5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5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5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5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5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5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5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5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5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5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5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5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5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5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5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5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5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5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5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5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5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5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5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5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5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5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5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5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5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5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5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5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5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5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5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5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5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5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5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5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5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5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5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5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5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5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5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5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5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5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5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5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5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5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5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5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5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5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5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5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5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5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5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5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5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5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5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5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5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5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5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5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5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5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5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5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5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5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5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5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5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5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5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5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5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5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5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5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5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5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5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5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5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5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5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5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5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5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5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5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5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5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5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5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5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5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5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5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5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5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5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5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5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5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5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5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5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5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5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5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5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5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5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5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5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5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5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5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5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5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5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5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5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5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5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5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5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5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5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5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5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5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5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5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5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5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5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5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5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5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5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5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5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5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5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5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5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5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5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5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5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5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5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5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5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5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5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5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5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5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5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5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5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5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5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5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5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5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5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5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5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5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5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5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5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5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5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5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5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5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5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5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5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5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5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5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5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5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5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5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5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5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5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5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5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5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5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5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5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5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5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5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5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5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5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5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5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5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5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5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5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5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5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5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5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5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5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5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5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5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5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5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5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5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5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5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5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5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5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5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5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5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5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5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5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5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5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5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5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5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5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5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5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5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5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5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5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5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5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5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5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5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5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5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5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5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5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5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5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5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5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5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5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5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5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5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5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5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5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5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5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5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5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5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5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5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5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5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5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5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5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5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5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5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5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5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5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5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5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5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5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5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5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5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5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5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5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5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5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5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5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5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5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5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5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5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5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5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5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5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5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5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5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5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5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5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5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5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5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5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5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5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5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5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5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5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5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5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5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5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5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5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5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5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5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5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5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5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5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5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5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5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5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5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5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5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5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5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5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5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5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5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5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5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5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5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5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5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5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5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5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5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5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5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5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5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5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5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5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5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5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5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5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5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5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5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5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5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5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5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5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5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5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5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5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5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5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5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5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5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5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5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5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5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5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5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5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5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5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5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5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5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5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5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5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5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5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5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5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5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5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5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5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5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5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5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5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5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5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5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5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5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5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5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5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5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5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5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5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5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5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5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5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5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5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5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5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5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5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5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5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5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5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5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5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5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5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5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5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5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5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5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5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5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5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5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5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5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5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5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5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5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5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5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5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5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5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5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5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5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5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5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5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5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5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5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5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5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5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5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5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5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5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5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5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5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5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5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5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5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5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5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5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5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5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5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5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5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5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5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5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5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5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5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5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5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5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5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5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5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5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5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5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5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5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5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5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5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5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5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5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5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5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5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5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5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5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5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5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5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5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5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5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5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5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5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5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5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5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5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5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5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5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5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5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5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5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5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5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5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5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5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5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5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5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5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5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5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5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5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5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5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5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5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5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5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5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5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5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5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5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5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5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5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5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5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5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5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5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5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5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5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5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5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5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5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5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5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5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5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5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5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5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5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5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5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5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5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5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5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5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5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5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5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5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5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5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5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5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5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5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5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5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5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5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5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5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5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5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5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5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5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5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5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5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5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5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5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5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5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5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5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5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5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5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5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5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5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5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5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5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5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5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5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5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5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5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5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5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5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5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5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5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5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5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5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5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5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5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5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5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5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5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5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5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5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5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5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5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5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5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5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5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5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5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5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5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5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5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5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5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5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5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5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5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5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5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5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5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5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5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5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5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5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5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5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5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5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5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5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5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5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5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5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5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5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5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5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5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5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5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5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5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5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5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5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5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5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5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5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5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5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5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5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5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5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5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5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5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5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5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5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5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5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5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5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5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5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5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5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5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5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5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5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5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5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5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5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5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5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5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5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5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5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5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5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5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5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5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5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5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5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5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5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5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5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5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5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5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5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5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5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5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5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5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5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5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5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5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5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5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5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5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5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5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5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5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5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5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5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5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5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5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5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5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5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5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5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5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5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5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5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5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5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5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5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5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5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5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5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5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5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5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5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5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5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5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5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5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5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5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5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5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5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5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5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5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5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5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5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5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5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5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5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5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5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5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5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5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5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5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5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5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5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5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5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5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5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5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5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5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5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5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5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5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5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5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5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5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5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5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5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5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5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5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5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5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5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5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5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5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5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5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5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5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5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5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5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5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5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5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5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5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5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5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5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5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5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5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5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5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5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5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5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5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5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5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5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5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5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5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5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5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5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5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5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5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5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5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5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5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5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5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5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5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5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5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5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5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5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5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5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5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5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5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5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5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5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5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5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5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5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5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5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5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5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5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5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5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5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5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5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5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5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5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5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5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5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5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5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5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5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5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5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5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5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5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5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5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5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5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5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5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5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5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5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5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5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5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5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5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5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5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5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5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5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5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5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5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5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5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5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5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5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5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5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5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5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5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5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5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5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5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5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5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5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5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5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5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5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5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5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5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5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5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5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5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5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5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5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5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5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5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5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5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5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5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5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5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5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5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5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5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5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5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5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5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5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5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5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5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5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5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5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5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5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5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5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5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5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5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5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5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5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5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5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5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5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5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5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5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5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5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5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5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5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5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5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5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5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5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5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5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5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5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5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5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5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5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5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5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5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5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5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5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5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5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5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5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5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5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5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5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5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5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5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5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5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5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5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5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5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5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5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5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5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5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5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5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5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5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5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5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5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5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5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5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5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5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5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5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5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5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5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5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5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5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5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5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5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5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5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5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5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5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5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5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5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5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5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5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5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5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5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5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5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5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5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9" name="Google Shape;2989;p58"/>
          <p:cNvGrpSpPr/>
          <p:nvPr/>
        </p:nvGrpSpPr>
        <p:grpSpPr>
          <a:xfrm>
            <a:off x="11668088" y="1986110"/>
            <a:ext cx="5181680" cy="2760470"/>
            <a:chOff x="233350" y="949250"/>
            <a:chExt cx="7137300" cy="3802300"/>
          </a:xfrm>
        </p:grpSpPr>
        <p:sp>
          <p:nvSpPr>
            <p:cNvPr id="2990" name="Google Shape;2990;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1" name="Google Shape;3041;p58"/>
          <p:cNvGrpSpPr/>
          <p:nvPr/>
        </p:nvGrpSpPr>
        <p:grpSpPr>
          <a:xfrm>
            <a:off x="15296946" y="6075656"/>
            <a:ext cx="208461" cy="640681"/>
            <a:chOff x="7564426" y="3224343"/>
            <a:chExt cx="119985" cy="368801"/>
          </a:xfrm>
        </p:grpSpPr>
        <p:sp>
          <p:nvSpPr>
            <p:cNvPr id="3042" name="Google Shape;3042;p5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5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4" name="Google Shape;3044;p58"/>
          <p:cNvGrpSpPr/>
          <p:nvPr/>
        </p:nvGrpSpPr>
        <p:grpSpPr>
          <a:xfrm>
            <a:off x="14695923" y="6063858"/>
            <a:ext cx="378977" cy="664264"/>
            <a:chOff x="8370831" y="3202002"/>
            <a:chExt cx="218129" cy="382376"/>
          </a:xfrm>
        </p:grpSpPr>
        <p:sp>
          <p:nvSpPr>
            <p:cNvPr id="3045" name="Google Shape;3045;p5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5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7" name="Google Shape;3047;p58"/>
          <p:cNvGrpSpPr/>
          <p:nvPr/>
        </p:nvGrpSpPr>
        <p:grpSpPr>
          <a:xfrm>
            <a:off x="16142702" y="6886122"/>
            <a:ext cx="618859" cy="534000"/>
            <a:chOff x="6742064" y="3750480"/>
            <a:chExt cx="399315" cy="344560"/>
          </a:xfrm>
        </p:grpSpPr>
        <p:sp>
          <p:nvSpPr>
            <p:cNvPr id="3048" name="Google Shape;3048;p5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5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0" name="Google Shape;3050;p58"/>
          <p:cNvGrpSpPr/>
          <p:nvPr/>
        </p:nvGrpSpPr>
        <p:grpSpPr>
          <a:xfrm>
            <a:off x="15220740" y="7588217"/>
            <a:ext cx="360874" cy="563216"/>
            <a:chOff x="7248525" y="3739696"/>
            <a:chExt cx="230531" cy="359790"/>
          </a:xfrm>
        </p:grpSpPr>
        <p:sp>
          <p:nvSpPr>
            <p:cNvPr id="3051" name="Google Shape;3051;p5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5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3" name="Google Shape;3053;p58"/>
          <p:cNvGrpSpPr/>
          <p:nvPr/>
        </p:nvGrpSpPr>
        <p:grpSpPr>
          <a:xfrm>
            <a:off x="15712578" y="6874666"/>
            <a:ext cx="325792" cy="557419"/>
            <a:chOff x="7601242" y="3729267"/>
            <a:chExt cx="222566" cy="380803"/>
          </a:xfrm>
        </p:grpSpPr>
        <p:sp>
          <p:nvSpPr>
            <p:cNvPr id="3054" name="Google Shape;3054;p5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5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56" name="Google Shape;3056;p58"/>
          <p:cNvSpPr/>
          <p:nvPr/>
        </p:nvSpPr>
        <p:spPr>
          <a:xfrm>
            <a:off x="15644631" y="6099379"/>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57" name="Google Shape;3057;p58"/>
          <p:cNvGrpSpPr/>
          <p:nvPr/>
        </p:nvGrpSpPr>
        <p:grpSpPr>
          <a:xfrm>
            <a:off x="14691869" y="6876947"/>
            <a:ext cx="387085" cy="551980"/>
            <a:chOff x="8304647" y="3738687"/>
            <a:chExt cx="225076" cy="320956"/>
          </a:xfrm>
        </p:grpSpPr>
        <p:sp>
          <p:nvSpPr>
            <p:cNvPr id="3058" name="Google Shape;3058;p5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5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5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61" name="Google Shape;3061;p58"/>
          <p:cNvGrpSpPr/>
          <p:nvPr/>
        </p:nvGrpSpPr>
        <p:grpSpPr>
          <a:xfrm>
            <a:off x="15236854" y="6876947"/>
            <a:ext cx="356983" cy="551980"/>
            <a:chOff x="8615101" y="3738687"/>
            <a:chExt cx="207573" cy="320956"/>
          </a:xfrm>
        </p:grpSpPr>
        <p:sp>
          <p:nvSpPr>
            <p:cNvPr id="3062" name="Google Shape;3062;p5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5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5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65" name="Google Shape;3065;p58"/>
          <p:cNvSpPr/>
          <p:nvPr/>
        </p:nvSpPr>
        <p:spPr>
          <a:xfrm>
            <a:off x="16229734" y="6056713"/>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066" name="Google Shape;3066;p58"/>
          <p:cNvGrpSpPr/>
          <p:nvPr/>
        </p:nvGrpSpPr>
        <p:grpSpPr>
          <a:xfrm>
            <a:off x="12026264" y="7119923"/>
            <a:ext cx="1115341" cy="1022566"/>
            <a:chOff x="6015419" y="3716859"/>
            <a:chExt cx="557671" cy="511283"/>
          </a:xfrm>
        </p:grpSpPr>
        <p:sp>
          <p:nvSpPr>
            <p:cNvPr id="3067" name="Google Shape;3067;p5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68" name="Google Shape;3068;p58"/>
            <p:cNvGrpSpPr/>
            <p:nvPr/>
          </p:nvGrpSpPr>
          <p:grpSpPr>
            <a:xfrm>
              <a:off x="6036094" y="3716980"/>
              <a:ext cx="529860" cy="510468"/>
              <a:chOff x="6036094" y="3716980"/>
              <a:chExt cx="529860" cy="510468"/>
            </a:xfrm>
          </p:grpSpPr>
          <p:sp>
            <p:nvSpPr>
              <p:cNvPr id="3069" name="Google Shape;3069;p5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5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5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5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5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5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5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5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5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5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079" name="Google Shape;3079;p58"/>
          <p:cNvGrpSpPr/>
          <p:nvPr/>
        </p:nvGrpSpPr>
        <p:grpSpPr>
          <a:xfrm>
            <a:off x="13284034" y="5833461"/>
            <a:ext cx="1152604" cy="1023743"/>
            <a:chOff x="6644304" y="3073628"/>
            <a:chExt cx="576302" cy="511871"/>
          </a:xfrm>
        </p:grpSpPr>
        <p:sp>
          <p:nvSpPr>
            <p:cNvPr id="3080" name="Google Shape;3080;p5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81" name="Google Shape;3081;p58"/>
            <p:cNvGrpSpPr/>
            <p:nvPr/>
          </p:nvGrpSpPr>
          <p:grpSpPr>
            <a:xfrm>
              <a:off x="6712169" y="3085440"/>
              <a:ext cx="481622" cy="494913"/>
              <a:chOff x="6712169" y="3085440"/>
              <a:chExt cx="481622" cy="494913"/>
            </a:xfrm>
          </p:grpSpPr>
          <p:sp>
            <p:nvSpPr>
              <p:cNvPr id="3082" name="Google Shape;3082;p5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5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5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5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5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87" name="Google Shape;3087;p5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5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5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90" name="Google Shape;3090;p58"/>
          <p:cNvSpPr/>
          <p:nvPr/>
        </p:nvSpPr>
        <p:spPr>
          <a:xfrm>
            <a:off x="13972103" y="5866718"/>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91" name="Google Shape;3091;p58"/>
          <p:cNvGrpSpPr/>
          <p:nvPr/>
        </p:nvGrpSpPr>
        <p:grpSpPr>
          <a:xfrm>
            <a:off x="13299735" y="7119450"/>
            <a:ext cx="1121261" cy="1022705"/>
            <a:chOff x="6652154" y="3716623"/>
            <a:chExt cx="560631" cy="511352"/>
          </a:xfrm>
        </p:grpSpPr>
        <p:sp>
          <p:nvSpPr>
            <p:cNvPr id="3092" name="Google Shape;3092;p5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93" name="Google Shape;3093;p58"/>
            <p:cNvGrpSpPr/>
            <p:nvPr/>
          </p:nvGrpSpPr>
          <p:grpSpPr>
            <a:xfrm>
              <a:off x="6669657" y="3716715"/>
              <a:ext cx="466779" cy="464290"/>
              <a:chOff x="6669657" y="3716715"/>
              <a:chExt cx="466779" cy="464290"/>
            </a:xfrm>
          </p:grpSpPr>
          <p:sp>
            <p:nvSpPr>
              <p:cNvPr id="3094" name="Google Shape;3094;p5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5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5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5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5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5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5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5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5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5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5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5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5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07" name="Google Shape;3107;p58"/>
          <p:cNvGrpSpPr/>
          <p:nvPr/>
        </p:nvGrpSpPr>
        <p:grpSpPr>
          <a:xfrm>
            <a:off x="15687917" y="7682268"/>
            <a:ext cx="375115" cy="375115"/>
            <a:chOff x="8565775" y="671075"/>
            <a:chExt cx="441000" cy="441000"/>
          </a:xfrm>
        </p:grpSpPr>
        <p:sp>
          <p:nvSpPr>
            <p:cNvPr id="3108" name="Google Shape;3108;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58"/>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10" name="Google Shape;3110;p58"/>
          <p:cNvSpPr/>
          <p:nvPr/>
        </p:nvSpPr>
        <p:spPr>
          <a:xfrm>
            <a:off x="16290346" y="7674109"/>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58"/>
          <p:cNvSpPr/>
          <p:nvPr/>
        </p:nvSpPr>
        <p:spPr>
          <a:xfrm flipH="1">
            <a:off x="14706823" y="7607020"/>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12" name="Google Shape;3112;p58"/>
          <p:cNvGrpSpPr/>
          <p:nvPr/>
        </p:nvGrpSpPr>
        <p:grpSpPr>
          <a:xfrm>
            <a:off x="11995627" y="5838704"/>
            <a:ext cx="1175741" cy="1024746"/>
            <a:chOff x="6000100" y="3076250"/>
            <a:chExt cx="587871" cy="512373"/>
          </a:xfrm>
        </p:grpSpPr>
        <p:sp>
          <p:nvSpPr>
            <p:cNvPr id="3113" name="Google Shape;3113;p5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14" name="Google Shape;3114;p58"/>
            <p:cNvGrpSpPr/>
            <p:nvPr/>
          </p:nvGrpSpPr>
          <p:grpSpPr>
            <a:xfrm>
              <a:off x="6031360" y="3076713"/>
              <a:ext cx="539107" cy="480965"/>
              <a:chOff x="6031360" y="3076713"/>
              <a:chExt cx="539107" cy="480965"/>
            </a:xfrm>
          </p:grpSpPr>
          <p:sp>
            <p:nvSpPr>
              <p:cNvPr id="3115" name="Google Shape;3115;p5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5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5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5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5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5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5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22" name="Google Shape;3122;p58"/>
          <p:cNvGrpSpPr/>
          <p:nvPr/>
        </p:nvGrpSpPr>
        <p:grpSpPr>
          <a:xfrm>
            <a:off x="6738610" y="1877431"/>
            <a:ext cx="4620761" cy="2977775"/>
            <a:chOff x="229225" y="549050"/>
            <a:chExt cx="7161750" cy="4615275"/>
          </a:xfrm>
        </p:grpSpPr>
        <p:sp>
          <p:nvSpPr>
            <p:cNvPr id="3123" name="Google Shape;3123;p5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5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5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5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5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5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5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5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5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5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5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5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5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5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5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5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5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5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5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5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5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5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5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5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5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5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5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5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5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5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5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5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5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5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5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5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5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5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5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5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5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5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5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5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5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5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5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5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5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5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5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5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5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5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5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5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5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5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5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5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5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5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5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5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5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5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5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5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5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5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5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5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5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5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5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5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5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5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5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5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5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5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5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5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5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5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5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5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5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5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5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5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5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5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5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5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5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5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5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5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5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5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5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5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5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5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5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5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5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5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5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5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5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5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5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5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5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0" name="Google Shape;3240;p58"/>
          <p:cNvGrpSpPr/>
          <p:nvPr/>
        </p:nvGrpSpPr>
        <p:grpSpPr>
          <a:xfrm>
            <a:off x="7029446" y="5661125"/>
            <a:ext cx="4620564" cy="2748443"/>
            <a:chOff x="238125" y="732525"/>
            <a:chExt cx="7130500" cy="4241425"/>
          </a:xfrm>
        </p:grpSpPr>
        <p:sp>
          <p:nvSpPr>
            <p:cNvPr id="3241" name="Google Shape;3241;p5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5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5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5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5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5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5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5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5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5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5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5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5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5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5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5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5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5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5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5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5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5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5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5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5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5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5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5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5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5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5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5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5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5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5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5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5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5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5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5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5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5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5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5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5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5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5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5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5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5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5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5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5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5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5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5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5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5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5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5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5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5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5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5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5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5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5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5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5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5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5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5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5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5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5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5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5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5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5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5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5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5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5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5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5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5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5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5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5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5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5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5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5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5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5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5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5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5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5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5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5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5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5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5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5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5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5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5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5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5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5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5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5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5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grpSp>
        <p:nvGrpSpPr>
          <p:cNvPr id="3359" name="Google Shape;3359;p59"/>
          <p:cNvGrpSpPr/>
          <p:nvPr/>
        </p:nvGrpSpPr>
        <p:grpSpPr>
          <a:xfrm>
            <a:off x="1450829" y="1939526"/>
            <a:ext cx="5015598" cy="412478"/>
            <a:chOff x="106648" y="895722"/>
            <a:chExt cx="4481413" cy="374300"/>
          </a:xfrm>
        </p:grpSpPr>
        <p:grpSp>
          <p:nvGrpSpPr>
            <p:cNvPr id="3360" name="Google Shape;3360;p59"/>
            <p:cNvGrpSpPr/>
            <p:nvPr/>
          </p:nvGrpSpPr>
          <p:grpSpPr>
            <a:xfrm>
              <a:off x="2233276" y="895722"/>
              <a:ext cx="1082667" cy="223591"/>
              <a:chOff x="4808316" y="2800065"/>
              <a:chExt cx="1999386" cy="412910"/>
            </a:xfrm>
          </p:grpSpPr>
          <p:sp>
            <p:nvSpPr>
              <p:cNvPr id="3361" name="Google Shape;3361;p59"/>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362" name="Google Shape;3362;p59"/>
              <p:cNvGrpSpPr/>
              <p:nvPr/>
            </p:nvGrpSpPr>
            <p:grpSpPr>
              <a:xfrm>
                <a:off x="4808316" y="2800065"/>
                <a:ext cx="92400" cy="411825"/>
                <a:chOff x="845575" y="2563700"/>
                <a:chExt cx="92400" cy="411825"/>
              </a:xfrm>
            </p:grpSpPr>
            <p:cxnSp>
              <p:nvCxnSpPr>
                <p:cNvPr id="3363" name="Google Shape;3363;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64" name="Google Shape;3364;p59"/>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65" name="Google Shape;3365;p59"/>
            <p:cNvGrpSpPr/>
            <p:nvPr/>
          </p:nvGrpSpPr>
          <p:grpSpPr>
            <a:xfrm>
              <a:off x="106648" y="895722"/>
              <a:ext cx="1088401" cy="223591"/>
              <a:chOff x="881025" y="2800065"/>
              <a:chExt cx="2009975" cy="412910"/>
            </a:xfrm>
          </p:grpSpPr>
          <p:sp>
            <p:nvSpPr>
              <p:cNvPr id="3366" name="Google Shape;3366;p59"/>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67" name="Google Shape;3367;p59"/>
              <p:cNvGrpSpPr/>
              <p:nvPr/>
            </p:nvGrpSpPr>
            <p:grpSpPr>
              <a:xfrm>
                <a:off x="881025" y="2800065"/>
                <a:ext cx="92400" cy="411825"/>
                <a:chOff x="845575" y="2563700"/>
                <a:chExt cx="92400" cy="411825"/>
              </a:xfrm>
            </p:grpSpPr>
            <p:cxnSp>
              <p:nvCxnSpPr>
                <p:cNvPr id="3368" name="Google Shape;3368;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69" name="Google Shape;3369;p59"/>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3370" name="Google Shape;3370;p59"/>
            <p:cNvGrpSpPr/>
            <p:nvPr/>
          </p:nvGrpSpPr>
          <p:grpSpPr>
            <a:xfrm>
              <a:off x="1172346" y="1047018"/>
              <a:ext cx="1083151" cy="223003"/>
              <a:chOff x="2849073" y="3079467"/>
              <a:chExt cx="2000279" cy="411825"/>
            </a:xfrm>
          </p:grpSpPr>
          <p:sp>
            <p:nvSpPr>
              <p:cNvPr id="3371" name="Google Shape;3371;p59"/>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372" name="Google Shape;3372;p59"/>
              <p:cNvGrpSpPr/>
              <p:nvPr/>
            </p:nvGrpSpPr>
            <p:grpSpPr>
              <a:xfrm rot="10800000">
                <a:off x="2849073" y="3079467"/>
                <a:ext cx="92400" cy="411825"/>
                <a:chOff x="2070100" y="2563700"/>
                <a:chExt cx="92400" cy="411825"/>
              </a:xfrm>
            </p:grpSpPr>
            <p:cxnSp>
              <p:nvCxnSpPr>
                <p:cNvPr id="3373" name="Google Shape;3373;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4" name="Google Shape;3374;p59"/>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3375" name="Google Shape;3375;p59"/>
            <p:cNvGrpSpPr/>
            <p:nvPr/>
          </p:nvGrpSpPr>
          <p:grpSpPr>
            <a:xfrm>
              <a:off x="3290132" y="1047018"/>
              <a:ext cx="1297929" cy="223003"/>
              <a:chOff x="6760035" y="3079467"/>
              <a:chExt cx="2396914" cy="411825"/>
            </a:xfrm>
          </p:grpSpPr>
          <p:sp>
            <p:nvSpPr>
              <p:cNvPr id="3376" name="Google Shape;3376;p59"/>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377" name="Google Shape;3377;p59"/>
              <p:cNvGrpSpPr/>
              <p:nvPr/>
            </p:nvGrpSpPr>
            <p:grpSpPr>
              <a:xfrm rot="10800000">
                <a:off x="6760035" y="3079467"/>
                <a:ext cx="92400" cy="411825"/>
                <a:chOff x="2070100" y="2563700"/>
                <a:chExt cx="92400" cy="411825"/>
              </a:xfrm>
            </p:grpSpPr>
            <p:cxnSp>
              <p:nvCxnSpPr>
                <p:cNvPr id="3378" name="Google Shape;3378;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9" name="Google Shape;3379;p59"/>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3380" name="Google Shape;3380;p59"/>
          <p:cNvGrpSpPr/>
          <p:nvPr/>
        </p:nvGrpSpPr>
        <p:grpSpPr>
          <a:xfrm>
            <a:off x="4286351" y="6738268"/>
            <a:ext cx="2173402" cy="1598857"/>
            <a:chOff x="2183288" y="3555572"/>
            <a:chExt cx="1136241" cy="835873"/>
          </a:xfrm>
        </p:grpSpPr>
        <p:sp>
          <p:nvSpPr>
            <p:cNvPr id="3381" name="Google Shape;3381;p5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82" name="Google Shape;3382;p59"/>
            <p:cNvGrpSpPr/>
            <p:nvPr/>
          </p:nvGrpSpPr>
          <p:grpSpPr>
            <a:xfrm>
              <a:off x="2205895" y="3637269"/>
              <a:ext cx="1089848" cy="724993"/>
              <a:chOff x="2205895" y="3637269"/>
              <a:chExt cx="1089848" cy="724993"/>
            </a:xfrm>
          </p:grpSpPr>
          <p:sp>
            <p:nvSpPr>
              <p:cNvPr id="3383" name="Google Shape;3383;p5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5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5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5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5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5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89" name="Google Shape;3389;p5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390" name="Google Shape;3390;p5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91" name="Google Shape;3391;p59"/>
            <p:cNvGrpSpPr/>
            <p:nvPr/>
          </p:nvGrpSpPr>
          <p:grpSpPr>
            <a:xfrm>
              <a:off x="3173850" y="3779426"/>
              <a:ext cx="145679" cy="70048"/>
              <a:chOff x="3173850" y="3779426"/>
              <a:chExt cx="145679" cy="70048"/>
            </a:xfrm>
          </p:grpSpPr>
          <p:cxnSp>
            <p:nvCxnSpPr>
              <p:cNvPr id="3392" name="Google Shape;3392;p5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93" name="Google Shape;3393;p5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4" name="Google Shape;3394;p59"/>
            <p:cNvGrpSpPr/>
            <p:nvPr/>
          </p:nvGrpSpPr>
          <p:grpSpPr>
            <a:xfrm>
              <a:off x="2183288" y="4139483"/>
              <a:ext cx="145133" cy="70048"/>
              <a:chOff x="2183288" y="4139483"/>
              <a:chExt cx="145133" cy="70048"/>
            </a:xfrm>
          </p:grpSpPr>
          <p:cxnSp>
            <p:nvCxnSpPr>
              <p:cNvPr id="3395" name="Google Shape;3395;p5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96" name="Google Shape;3396;p5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97" name="Google Shape;3397;p5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398" name="Google Shape;3398;p5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99" name="Google Shape;3399;p59"/>
            <p:cNvGrpSpPr/>
            <p:nvPr/>
          </p:nvGrpSpPr>
          <p:grpSpPr>
            <a:xfrm>
              <a:off x="2943836" y="4268886"/>
              <a:ext cx="60717" cy="122559"/>
              <a:chOff x="2943836" y="4268886"/>
              <a:chExt cx="60717" cy="122559"/>
            </a:xfrm>
          </p:grpSpPr>
          <p:sp>
            <p:nvSpPr>
              <p:cNvPr id="3400" name="Google Shape;3400;p5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401" name="Google Shape;3401;p5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02" name="Google Shape;3402;p59"/>
          <p:cNvGrpSpPr/>
          <p:nvPr/>
        </p:nvGrpSpPr>
        <p:grpSpPr>
          <a:xfrm>
            <a:off x="6812243" y="2580267"/>
            <a:ext cx="3351740" cy="1516502"/>
            <a:chOff x="3530532" y="1496185"/>
            <a:chExt cx="1562000" cy="706730"/>
          </a:xfrm>
        </p:grpSpPr>
        <p:cxnSp>
          <p:nvCxnSpPr>
            <p:cNvPr id="3403" name="Google Shape;3403;p5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04" name="Google Shape;3404;p59"/>
            <p:cNvGrpSpPr/>
            <p:nvPr/>
          </p:nvGrpSpPr>
          <p:grpSpPr>
            <a:xfrm>
              <a:off x="3530532" y="1496185"/>
              <a:ext cx="323430" cy="463587"/>
              <a:chOff x="3530532" y="1496185"/>
              <a:chExt cx="323430" cy="463587"/>
            </a:xfrm>
          </p:grpSpPr>
          <p:grpSp>
            <p:nvGrpSpPr>
              <p:cNvPr id="3405" name="Google Shape;3405;p59"/>
              <p:cNvGrpSpPr/>
              <p:nvPr/>
            </p:nvGrpSpPr>
            <p:grpSpPr>
              <a:xfrm>
                <a:off x="3567462" y="1496185"/>
                <a:ext cx="286500" cy="361376"/>
                <a:chOff x="3567462" y="1496185"/>
                <a:chExt cx="286500" cy="361376"/>
              </a:xfrm>
            </p:grpSpPr>
            <p:cxnSp>
              <p:nvCxnSpPr>
                <p:cNvPr id="3406" name="Google Shape;3406;p5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07" name="Google Shape;3407;p59"/>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08" name="Google Shape;3408;p59"/>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9" name="Google Shape;3409;p59"/>
            <p:cNvGrpSpPr/>
            <p:nvPr/>
          </p:nvGrpSpPr>
          <p:grpSpPr>
            <a:xfrm>
              <a:off x="3891569" y="1779209"/>
              <a:ext cx="323945" cy="423706"/>
              <a:chOff x="3891569" y="1779209"/>
              <a:chExt cx="323945" cy="423706"/>
            </a:xfrm>
          </p:grpSpPr>
          <p:grpSp>
            <p:nvGrpSpPr>
              <p:cNvPr id="3410" name="Google Shape;3410;p59"/>
              <p:cNvGrpSpPr/>
              <p:nvPr/>
            </p:nvGrpSpPr>
            <p:grpSpPr>
              <a:xfrm>
                <a:off x="3929014" y="1881638"/>
                <a:ext cx="286500" cy="321278"/>
                <a:chOff x="3929014" y="1881638"/>
                <a:chExt cx="286500" cy="321278"/>
              </a:xfrm>
            </p:grpSpPr>
            <p:cxnSp>
              <p:nvCxnSpPr>
                <p:cNvPr id="3411" name="Google Shape;3411;p5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12" name="Google Shape;3412;p59"/>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13" name="Google Shape;3413;p59"/>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4" name="Google Shape;3414;p59"/>
            <p:cNvGrpSpPr/>
            <p:nvPr/>
          </p:nvGrpSpPr>
          <p:grpSpPr>
            <a:xfrm>
              <a:off x="4252606" y="1496185"/>
              <a:ext cx="324721" cy="463587"/>
              <a:chOff x="4252606" y="1496185"/>
              <a:chExt cx="324721" cy="463587"/>
            </a:xfrm>
          </p:grpSpPr>
          <p:grpSp>
            <p:nvGrpSpPr>
              <p:cNvPr id="3415" name="Google Shape;3415;p59"/>
              <p:cNvGrpSpPr/>
              <p:nvPr/>
            </p:nvGrpSpPr>
            <p:grpSpPr>
              <a:xfrm>
                <a:off x="4290828" y="1496185"/>
                <a:ext cx="286500" cy="361376"/>
                <a:chOff x="4290828" y="1496185"/>
                <a:chExt cx="286500" cy="361376"/>
              </a:xfrm>
            </p:grpSpPr>
            <p:cxnSp>
              <p:nvCxnSpPr>
                <p:cNvPr id="3416" name="Google Shape;3416;p5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17" name="Google Shape;3417;p59"/>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18" name="Google Shape;3418;p59"/>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9" name="Google Shape;3419;p59"/>
            <p:cNvGrpSpPr/>
            <p:nvPr/>
          </p:nvGrpSpPr>
          <p:grpSpPr>
            <a:xfrm>
              <a:off x="4613643" y="1763716"/>
              <a:ext cx="325308" cy="439200"/>
              <a:chOff x="4613643" y="1763716"/>
              <a:chExt cx="325308" cy="439200"/>
            </a:xfrm>
          </p:grpSpPr>
          <p:grpSp>
            <p:nvGrpSpPr>
              <p:cNvPr id="3420" name="Google Shape;3420;p59"/>
              <p:cNvGrpSpPr/>
              <p:nvPr/>
            </p:nvGrpSpPr>
            <p:grpSpPr>
              <a:xfrm>
                <a:off x="4652451" y="1879538"/>
                <a:ext cx="286500" cy="323378"/>
                <a:chOff x="4652451" y="1879538"/>
                <a:chExt cx="286500" cy="323378"/>
              </a:xfrm>
            </p:grpSpPr>
            <p:cxnSp>
              <p:nvCxnSpPr>
                <p:cNvPr id="3421" name="Google Shape;3421;p5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22" name="Google Shape;3422;p59"/>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23" name="Google Shape;3423;p59"/>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24" name="Google Shape;3424;p59"/>
          <p:cNvGrpSpPr/>
          <p:nvPr/>
        </p:nvGrpSpPr>
        <p:grpSpPr>
          <a:xfrm>
            <a:off x="6835963" y="4287519"/>
            <a:ext cx="3304346" cy="783034"/>
            <a:chOff x="3512551" y="2358270"/>
            <a:chExt cx="1597383" cy="378533"/>
          </a:xfrm>
        </p:grpSpPr>
        <p:cxnSp>
          <p:nvCxnSpPr>
            <p:cNvPr id="3425" name="Google Shape;3425;p59"/>
            <p:cNvCxnSpPr>
              <a:stCxn id="3426" idx="6"/>
              <a:endCxn id="34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28" name="Google Shape;3428;p59"/>
            <p:cNvGrpSpPr/>
            <p:nvPr/>
          </p:nvGrpSpPr>
          <p:grpSpPr>
            <a:xfrm>
              <a:off x="3512551" y="2358270"/>
              <a:ext cx="225647" cy="307714"/>
              <a:chOff x="2182679" y="2004714"/>
              <a:chExt cx="792300" cy="1080458"/>
            </a:xfrm>
          </p:grpSpPr>
          <p:cxnSp>
            <p:nvCxnSpPr>
              <p:cNvPr id="3429" name="Google Shape;3429;p59"/>
              <p:cNvCxnSpPr>
                <a:stCxn id="34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26" name="Google Shape;3426;p5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59"/>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1" name="Google Shape;3431;p59"/>
            <p:cNvGrpSpPr/>
            <p:nvPr/>
          </p:nvGrpSpPr>
          <p:grpSpPr>
            <a:xfrm>
              <a:off x="3969644" y="2440153"/>
              <a:ext cx="225853" cy="296651"/>
              <a:chOff x="3775710" y="1729289"/>
              <a:chExt cx="136500" cy="179289"/>
            </a:xfrm>
          </p:grpSpPr>
          <p:cxnSp>
            <p:nvCxnSpPr>
              <p:cNvPr id="3432" name="Google Shape;3432;p5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33" name="Google Shape;3433;p5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59"/>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5" name="Google Shape;3435;p59"/>
            <p:cNvGrpSpPr/>
            <p:nvPr/>
          </p:nvGrpSpPr>
          <p:grpSpPr>
            <a:xfrm>
              <a:off x="4427051" y="2358270"/>
              <a:ext cx="225647" cy="307714"/>
              <a:chOff x="5393704" y="2004714"/>
              <a:chExt cx="792300" cy="1080458"/>
            </a:xfrm>
          </p:grpSpPr>
          <p:cxnSp>
            <p:nvCxnSpPr>
              <p:cNvPr id="3436" name="Google Shape;3436;p59"/>
              <p:cNvCxnSpPr>
                <a:stCxn id="34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38" name="Google Shape;3438;p5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59"/>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9" name="Google Shape;3439;p59"/>
            <p:cNvGrpSpPr/>
            <p:nvPr/>
          </p:nvGrpSpPr>
          <p:grpSpPr>
            <a:xfrm>
              <a:off x="4884287" y="2440252"/>
              <a:ext cx="225647" cy="296532"/>
              <a:chOff x="6999166" y="2292572"/>
              <a:chExt cx="792300" cy="1041192"/>
            </a:xfrm>
          </p:grpSpPr>
          <p:cxnSp>
            <p:nvCxnSpPr>
              <p:cNvPr id="3440" name="Google Shape;3440;p5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27" name="Google Shape;3427;p5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59"/>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42" name="Google Shape;3442;p59"/>
          <p:cNvGrpSpPr/>
          <p:nvPr/>
        </p:nvGrpSpPr>
        <p:grpSpPr>
          <a:xfrm>
            <a:off x="13677578" y="1959918"/>
            <a:ext cx="3163689" cy="1465636"/>
            <a:chOff x="634175" y="2986275"/>
            <a:chExt cx="3147949" cy="1458344"/>
          </a:xfrm>
        </p:grpSpPr>
        <p:cxnSp>
          <p:nvCxnSpPr>
            <p:cNvPr id="3443" name="Google Shape;3443;p59"/>
            <p:cNvCxnSpPr>
              <a:stCxn id="3444" idx="4"/>
              <a:endCxn id="34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46" name="Google Shape;3446;p59"/>
            <p:cNvCxnSpPr>
              <a:stCxn id="3445" idx="0"/>
              <a:endCxn id="34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48" name="Google Shape;3448;p59"/>
            <p:cNvCxnSpPr>
              <a:stCxn id="3447" idx="4"/>
              <a:endCxn id="34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50" name="Google Shape;3450;p59"/>
            <p:cNvCxnSpPr>
              <a:stCxn id="3449" idx="0"/>
              <a:endCxn id="34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51" name="Google Shape;3451;p5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447" name="Google Shape;3447;p5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444" name="Google Shape;3444;p5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449" name="Google Shape;3449;p5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445" name="Google Shape;3445;p5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3452" name="Google Shape;3452;p59"/>
          <p:cNvGrpSpPr/>
          <p:nvPr/>
        </p:nvGrpSpPr>
        <p:grpSpPr>
          <a:xfrm>
            <a:off x="6813007" y="5348538"/>
            <a:ext cx="3350257" cy="627348"/>
            <a:chOff x="998425" y="1182125"/>
            <a:chExt cx="1065400" cy="199500"/>
          </a:xfrm>
        </p:grpSpPr>
        <p:sp>
          <p:nvSpPr>
            <p:cNvPr id="3453" name="Google Shape;3453;p5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5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5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5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5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58" name="Google Shape;3458;p59"/>
          <p:cNvGrpSpPr/>
          <p:nvPr/>
        </p:nvGrpSpPr>
        <p:grpSpPr>
          <a:xfrm>
            <a:off x="6813006" y="7260471"/>
            <a:ext cx="3350259" cy="1050689"/>
            <a:chOff x="5194708" y="3484366"/>
            <a:chExt cx="3148148" cy="987304"/>
          </a:xfrm>
        </p:grpSpPr>
        <p:grpSp>
          <p:nvGrpSpPr>
            <p:cNvPr id="3459" name="Google Shape;3459;p59"/>
            <p:cNvGrpSpPr/>
            <p:nvPr/>
          </p:nvGrpSpPr>
          <p:grpSpPr>
            <a:xfrm>
              <a:off x="7531521" y="3484366"/>
              <a:ext cx="811335" cy="987304"/>
              <a:chOff x="3379425" y="1617275"/>
              <a:chExt cx="1090650" cy="1327200"/>
            </a:xfrm>
          </p:grpSpPr>
          <p:sp>
            <p:nvSpPr>
              <p:cNvPr id="3460" name="Google Shape;3460;p5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5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5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3" name="Google Shape;3463;p59"/>
            <p:cNvGrpSpPr/>
            <p:nvPr/>
          </p:nvGrpSpPr>
          <p:grpSpPr>
            <a:xfrm>
              <a:off x="6752546" y="3484366"/>
              <a:ext cx="811428" cy="987304"/>
              <a:chOff x="2332275" y="1617275"/>
              <a:chExt cx="1090775" cy="1327200"/>
            </a:xfrm>
          </p:grpSpPr>
          <p:sp>
            <p:nvSpPr>
              <p:cNvPr id="3464" name="Google Shape;3464;p5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5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5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467" name="Google Shape;3467;p59"/>
            <p:cNvGrpSpPr/>
            <p:nvPr/>
          </p:nvGrpSpPr>
          <p:grpSpPr>
            <a:xfrm>
              <a:off x="5973664" y="3484366"/>
              <a:ext cx="811335" cy="987304"/>
              <a:chOff x="1285250" y="1617275"/>
              <a:chExt cx="1090650" cy="1327200"/>
            </a:xfrm>
          </p:grpSpPr>
          <p:sp>
            <p:nvSpPr>
              <p:cNvPr id="3468" name="Google Shape;3468;p5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5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5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71" name="Google Shape;3471;p59"/>
            <p:cNvGrpSpPr/>
            <p:nvPr/>
          </p:nvGrpSpPr>
          <p:grpSpPr>
            <a:xfrm>
              <a:off x="5194708" y="3484366"/>
              <a:ext cx="811409" cy="987304"/>
              <a:chOff x="238125" y="1617275"/>
              <a:chExt cx="1090750" cy="1327200"/>
            </a:xfrm>
          </p:grpSpPr>
          <p:sp>
            <p:nvSpPr>
              <p:cNvPr id="3472" name="Google Shape;3472;p5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5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5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75" name="Google Shape;3475;p59"/>
          <p:cNvGrpSpPr/>
          <p:nvPr/>
        </p:nvGrpSpPr>
        <p:grpSpPr>
          <a:xfrm>
            <a:off x="13680376" y="4552249"/>
            <a:ext cx="3158092" cy="1044461"/>
            <a:chOff x="6853641" y="2534077"/>
            <a:chExt cx="1515545" cy="501229"/>
          </a:xfrm>
        </p:grpSpPr>
        <p:grpSp>
          <p:nvGrpSpPr>
            <p:cNvPr id="3476" name="Google Shape;3476;p59"/>
            <p:cNvGrpSpPr/>
            <p:nvPr/>
          </p:nvGrpSpPr>
          <p:grpSpPr>
            <a:xfrm>
              <a:off x="6853641" y="2618923"/>
              <a:ext cx="1515545" cy="324556"/>
              <a:chOff x="6853641" y="2618923"/>
              <a:chExt cx="1515545" cy="324556"/>
            </a:xfrm>
          </p:grpSpPr>
          <p:sp>
            <p:nvSpPr>
              <p:cNvPr id="3477" name="Google Shape;3477;p5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5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5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5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5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82" name="Google Shape;3482;p5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5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5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5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5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87" name="Google Shape;3487;p59"/>
          <p:cNvGrpSpPr/>
          <p:nvPr/>
        </p:nvGrpSpPr>
        <p:grpSpPr>
          <a:xfrm>
            <a:off x="6870160" y="6302330"/>
            <a:ext cx="3235951" cy="693233"/>
            <a:chOff x="1808063" y="4294338"/>
            <a:chExt cx="3370782" cy="721817"/>
          </a:xfrm>
        </p:grpSpPr>
        <p:sp>
          <p:nvSpPr>
            <p:cNvPr id="3488" name="Google Shape;3488;p5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89" name="Google Shape;3489;p5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5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5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5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5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5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95" name="Google Shape;3495;p5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96" name="Google Shape;3496;p5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97" name="Google Shape;3497;p5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498" name="Google Shape;3498;p59"/>
          <p:cNvGrpSpPr/>
          <p:nvPr/>
        </p:nvGrpSpPr>
        <p:grpSpPr>
          <a:xfrm>
            <a:off x="10522152" y="7635830"/>
            <a:ext cx="2834134" cy="701211"/>
            <a:chOff x="4234950" y="2101012"/>
            <a:chExt cx="4219974" cy="1044090"/>
          </a:xfrm>
        </p:grpSpPr>
        <p:sp>
          <p:nvSpPr>
            <p:cNvPr id="3499" name="Google Shape;3499;p5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5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5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502" name="Google Shape;3502;p5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5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5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5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5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5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5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5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5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5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5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5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5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5" name="Google Shape;3515;p59"/>
          <p:cNvGrpSpPr/>
          <p:nvPr/>
        </p:nvGrpSpPr>
        <p:grpSpPr>
          <a:xfrm>
            <a:off x="13673095" y="3617344"/>
            <a:ext cx="3172653" cy="743114"/>
            <a:chOff x="1247650" y="2075423"/>
            <a:chExt cx="6648477" cy="1557238"/>
          </a:xfrm>
        </p:grpSpPr>
        <p:sp>
          <p:nvSpPr>
            <p:cNvPr id="3516" name="Google Shape;3516;p5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5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5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5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5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5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2" name="Google Shape;3522;p59"/>
          <p:cNvGrpSpPr/>
          <p:nvPr/>
        </p:nvGrpSpPr>
        <p:grpSpPr>
          <a:xfrm>
            <a:off x="10535636" y="1923724"/>
            <a:ext cx="2831203" cy="3297066"/>
            <a:chOff x="1839112" y="2209163"/>
            <a:chExt cx="1918159" cy="2233784"/>
          </a:xfrm>
        </p:grpSpPr>
        <p:sp>
          <p:nvSpPr>
            <p:cNvPr id="3523" name="Google Shape;3523;p59"/>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59"/>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59"/>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26" name="Google Shape;3526;p59"/>
            <p:cNvCxnSpPr>
              <a:stCxn id="3523" idx="6"/>
              <a:endCxn id="3524"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27" name="Google Shape;3527;p59"/>
            <p:cNvCxnSpPr>
              <a:stCxn id="3524" idx="4"/>
              <a:endCxn id="35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29" name="Google Shape;3529;p59"/>
            <p:cNvCxnSpPr>
              <a:stCxn id="3528" idx="6"/>
              <a:endCxn id="3525"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30" name="Google Shape;3530;p59"/>
            <p:cNvCxnSpPr>
              <a:stCxn id="3525" idx="4"/>
              <a:endCxn id="35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28" name="Google Shape;3528;p59"/>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59"/>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59"/>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33" name="Google Shape;3533;p59"/>
            <p:cNvCxnSpPr>
              <a:endCxn id="35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34" name="Google Shape;3534;p59"/>
          <p:cNvGrpSpPr/>
          <p:nvPr/>
        </p:nvGrpSpPr>
        <p:grpSpPr>
          <a:xfrm>
            <a:off x="6850168" y="1959892"/>
            <a:ext cx="3275935" cy="309884"/>
            <a:chOff x="238125" y="2506075"/>
            <a:chExt cx="7115411" cy="673075"/>
          </a:xfrm>
        </p:grpSpPr>
        <p:sp>
          <p:nvSpPr>
            <p:cNvPr id="3535" name="Google Shape;3535;p5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5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5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5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5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0" name="Google Shape;3540;p59"/>
          <p:cNvGrpSpPr/>
          <p:nvPr/>
        </p:nvGrpSpPr>
        <p:grpSpPr>
          <a:xfrm>
            <a:off x="3931641" y="2589328"/>
            <a:ext cx="2525864" cy="1570815"/>
            <a:chOff x="548861" y="389676"/>
            <a:chExt cx="3843371" cy="2390163"/>
          </a:xfrm>
        </p:grpSpPr>
        <p:cxnSp>
          <p:nvCxnSpPr>
            <p:cNvPr id="3541" name="Google Shape;3541;p5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2" name="Google Shape;3542;p5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3" name="Google Shape;3543;p5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4" name="Google Shape;3544;p5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45" name="Google Shape;3545;p5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46" name="Google Shape;3546;p5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47" name="Google Shape;3547;p5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48" name="Google Shape;3548;p5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5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5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5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5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5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4" name="Google Shape;3554;p59"/>
          <p:cNvGrpSpPr/>
          <p:nvPr/>
        </p:nvGrpSpPr>
        <p:grpSpPr>
          <a:xfrm>
            <a:off x="1507903" y="4803082"/>
            <a:ext cx="2824107" cy="1267123"/>
            <a:chOff x="1187400" y="2529299"/>
            <a:chExt cx="6769193" cy="2241903"/>
          </a:xfrm>
        </p:grpSpPr>
        <p:sp>
          <p:nvSpPr>
            <p:cNvPr id="3555" name="Google Shape;3555;p59"/>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3556" name="Google Shape;3556;p59"/>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557" name="Google Shape;3557;p59"/>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558" name="Google Shape;3558;p59"/>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559" name="Google Shape;3559;p59"/>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560" name="Google Shape;3560;p59"/>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561" name="Google Shape;3561;p59"/>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3562" name="Google Shape;3562;p59"/>
            <p:cNvCxnSpPr>
              <a:stCxn id="3555" idx="2"/>
              <a:endCxn id="35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3" name="Google Shape;3563;p59"/>
            <p:cNvCxnSpPr>
              <a:stCxn id="3557" idx="0"/>
              <a:endCxn id="35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4" name="Google Shape;3564;p59"/>
            <p:cNvCxnSpPr>
              <a:stCxn id="3557" idx="2"/>
              <a:endCxn id="35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5" name="Google Shape;3565;p59"/>
            <p:cNvCxnSpPr>
              <a:stCxn id="3558" idx="0"/>
              <a:endCxn id="35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6" name="Google Shape;3566;p59"/>
            <p:cNvCxnSpPr>
              <a:stCxn id="3556" idx="2"/>
              <a:endCxn id="35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7" name="Google Shape;3567;p59"/>
            <p:cNvCxnSpPr>
              <a:stCxn id="3560" idx="0"/>
              <a:endCxn id="35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568" name="Google Shape;3568;p59"/>
          <p:cNvGrpSpPr/>
          <p:nvPr/>
        </p:nvGrpSpPr>
        <p:grpSpPr>
          <a:xfrm>
            <a:off x="13680396" y="5788500"/>
            <a:ext cx="3158070" cy="1081745"/>
            <a:chOff x="6895650" y="3126697"/>
            <a:chExt cx="1436662" cy="492105"/>
          </a:xfrm>
        </p:grpSpPr>
        <p:sp>
          <p:nvSpPr>
            <p:cNvPr id="3569" name="Google Shape;3569;p5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5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5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5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5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74" name="Google Shape;3574;p59"/>
            <p:cNvGrpSpPr/>
            <p:nvPr/>
          </p:nvGrpSpPr>
          <p:grpSpPr>
            <a:xfrm>
              <a:off x="6995957" y="3335810"/>
              <a:ext cx="1230393" cy="71754"/>
              <a:chOff x="6995957" y="3287964"/>
              <a:chExt cx="1230393" cy="71754"/>
            </a:xfrm>
          </p:grpSpPr>
          <p:sp>
            <p:nvSpPr>
              <p:cNvPr id="3575" name="Google Shape;3575;p5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5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5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5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5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80" name="Google Shape;3580;p59"/>
          <p:cNvGrpSpPr/>
          <p:nvPr/>
        </p:nvGrpSpPr>
        <p:grpSpPr>
          <a:xfrm>
            <a:off x="13677560" y="7062026"/>
            <a:ext cx="3163724" cy="1301250"/>
            <a:chOff x="6777990" y="3710194"/>
            <a:chExt cx="1646915" cy="677382"/>
          </a:xfrm>
        </p:grpSpPr>
        <p:grpSp>
          <p:nvGrpSpPr>
            <p:cNvPr id="3581" name="Google Shape;3581;p59"/>
            <p:cNvGrpSpPr/>
            <p:nvPr/>
          </p:nvGrpSpPr>
          <p:grpSpPr>
            <a:xfrm>
              <a:off x="6777990" y="3874492"/>
              <a:ext cx="411129" cy="513083"/>
              <a:chOff x="6777990" y="3874492"/>
              <a:chExt cx="411129" cy="513083"/>
            </a:xfrm>
          </p:grpSpPr>
          <p:cxnSp>
            <p:nvCxnSpPr>
              <p:cNvPr id="3582" name="Google Shape;3582;p5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3" name="Google Shape;3583;p5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4" name="Google Shape;3584;p59"/>
            <p:cNvGrpSpPr/>
            <p:nvPr/>
          </p:nvGrpSpPr>
          <p:grpSpPr>
            <a:xfrm>
              <a:off x="7188425" y="3710194"/>
              <a:ext cx="411123" cy="520535"/>
              <a:chOff x="7188425" y="3710194"/>
              <a:chExt cx="411123" cy="520535"/>
            </a:xfrm>
          </p:grpSpPr>
          <p:cxnSp>
            <p:nvCxnSpPr>
              <p:cNvPr id="3585" name="Google Shape;3585;p5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6" name="Google Shape;3586;p5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7" name="Google Shape;3587;p59"/>
            <p:cNvGrpSpPr/>
            <p:nvPr/>
          </p:nvGrpSpPr>
          <p:grpSpPr>
            <a:xfrm>
              <a:off x="7603341" y="3874492"/>
              <a:ext cx="411474" cy="513083"/>
              <a:chOff x="7603341" y="3874492"/>
              <a:chExt cx="411474" cy="513083"/>
            </a:xfrm>
          </p:grpSpPr>
          <p:cxnSp>
            <p:nvCxnSpPr>
              <p:cNvPr id="3588" name="Google Shape;3588;p5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9" name="Google Shape;3589;p5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0" name="Google Shape;3590;p59"/>
            <p:cNvGrpSpPr/>
            <p:nvPr/>
          </p:nvGrpSpPr>
          <p:grpSpPr>
            <a:xfrm>
              <a:off x="8013776" y="3722847"/>
              <a:ext cx="411129" cy="507881"/>
              <a:chOff x="8013776" y="3722847"/>
              <a:chExt cx="411129" cy="507881"/>
            </a:xfrm>
          </p:grpSpPr>
          <p:cxnSp>
            <p:nvCxnSpPr>
              <p:cNvPr id="3591" name="Google Shape;3591;p5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92" name="Google Shape;3592;p5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93" name="Google Shape;3593;p59"/>
          <p:cNvGrpSpPr/>
          <p:nvPr/>
        </p:nvGrpSpPr>
        <p:grpSpPr>
          <a:xfrm>
            <a:off x="10516591" y="5407706"/>
            <a:ext cx="2843778" cy="2041207"/>
            <a:chOff x="5190863" y="2824811"/>
            <a:chExt cx="1544860" cy="1108869"/>
          </a:xfrm>
        </p:grpSpPr>
        <p:grpSp>
          <p:nvGrpSpPr>
            <p:cNvPr id="3594" name="Google Shape;3594;p59"/>
            <p:cNvGrpSpPr/>
            <p:nvPr/>
          </p:nvGrpSpPr>
          <p:grpSpPr>
            <a:xfrm>
              <a:off x="5938695" y="3176919"/>
              <a:ext cx="685761" cy="404739"/>
              <a:chOff x="5938695" y="3176919"/>
              <a:chExt cx="685761" cy="404739"/>
            </a:xfrm>
          </p:grpSpPr>
          <p:grpSp>
            <p:nvGrpSpPr>
              <p:cNvPr id="3595" name="Google Shape;3595;p59"/>
              <p:cNvGrpSpPr/>
              <p:nvPr/>
            </p:nvGrpSpPr>
            <p:grpSpPr>
              <a:xfrm>
                <a:off x="5938695" y="3176919"/>
                <a:ext cx="685761" cy="404739"/>
                <a:chOff x="5938695" y="3176919"/>
                <a:chExt cx="685761" cy="404739"/>
              </a:xfrm>
            </p:grpSpPr>
            <p:sp>
              <p:nvSpPr>
                <p:cNvPr id="3596" name="Google Shape;3596;p5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5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98" name="Google Shape;3598;p5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9" name="Google Shape;3599;p59"/>
            <p:cNvGrpSpPr/>
            <p:nvPr/>
          </p:nvGrpSpPr>
          <p:grpSpPr>
            <a:xfrm>
              <a:off x="5305233" y="3176835"/>
              <a:ext cx="685971" cy="404655"/>
              <a:chOff x="5305233" y="3176835"/>
              <a:chExt cx="685971" cy="404655"/>
            </a:xfrm>
          </p:grpSpPr>
          <p:grpSp>
            <p:nvGrpSpPr>
              <p:cNvPr id="3600" name="Google Shape;3600;p59"/>
              <p:cNvGrpSpPr/>
              <p:nvPr/>
            </p:nvGrpSpPr>
            <p:grpSpPr>
              <a:xfrm>
                <a:off x="5305233" y="3176835"/>
                <a:ext cx="685971" cy="404655"/>
                <a:chOff x="5305233" y="3176835"/>
                <a:chExt cx="685971" cy="404655"/>
              </a:xfrm>
            </p:grpSpPr>
            <p:sp>
              <p:nvSpPr>
                <p:cNvPr id="3601" name="Google Shape;3601;p5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5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03" name="Google Shape;3603;p5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04" name="Google Shape;3604;p5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05" name="Google Shape;3605;p59"/>
            <p:cNvGrpSpPr/>
            <p:nvPr/>
          </p:nvGrpSpPr>
          <p:grpSpPr>
            <a:xfrm>
              <a:off x="5657361" y="2824811"/>
              <a:ext cx="1078361" cy="404655"/>
              <a:chOff x="5657361" y="2824811"/>
              <a:chExt cx="1078361" cy="404655"/>
            </a:xfrm>
          </p:grpSpPr>
          <p:grpSp>
            <p:nvGrpSpPr>
              <p:cNvPr id="3606" name="Google Shape;3606;p59"/>
              <p:cNvGrpSpPr/>
              <p:nvPr/>
            </p:nvGrpSpPr>
            <p:grpSpPr>
              <a:xfrm>
                <a:off x="5657361" y="2824811"/>
                <a:ext cx="1078361" cy="404655"/>
                <a:chOff x="5657361" y="2824811"/>
                <a:chExt cx="1078361" cy="404655"/>
              </a:xfrm>
            </p:grpSpPr>
            <p:grpSp>
              <p:nvGrpSpPr>
                <p:cNvPr id="3607" name="Google Shape;3607;p59"/>
                <p:cNvGrpSpPr/>
                <p:nvPr/>
              </p:nvGrpSpPr>
              <p:grpSpPr>
                <a:xfrm>
                  <a:off x="5938485" y="2824811"/>
                  <a:ext cx="797237" cy="404655"/>
                  <a:chOff x="5938485" y="2824811"/>
                  <a:chExt cx="797237" cy="404655"/>
                </a:xfrm>
              </p:grpSpPr>
              <p:sp>
                <p:nvSpPr>
                  <p:cNvPr id="3608" name="Google Shape;3608;p5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5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10" name="Google Shape;3610;p5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11" name="Google Shape;3611;p5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2" name="Google Shape;3612;p59"/>
            <p:cNvGrpSpPr/>
            <p:nvPr/>
          </p:nvGrpSpPr>
          <p:grpSpPr>
            <a:xfrm>
              <a:off x="5190863" y="3528942"/>
              <a:ext cx="1078026" cy="404739"/>
              <a:chOff x="5190863" y="3528942"/>
              <a:chExt cx="1078026" cy="404739"/>
            </a:xfrm>
          </p:grpSpPr>
          <p:sp>
            <p:nvSpPr>
              <p:cNvPr id="3613" name="Google Shape;3613;p5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14" name="Google Shape;3614;p59"/>
              <p:cNvGrpSpPr/>
              <p:nvPr/>
            </p:nvGrpSpPr>
            <p:grpSpPr>
              <a:xfrm>
                <a:off x="5190863" y="3528942"/>
                <a:ext cx="1078026" cy="404739"/>
                <a:chOff x="5190863" y="3528942"/>
                <a:chExt cx="1078026" cy="404739"/>
              </a:xfrm>
            </p:grpSpPr>
            <p:sp>
              <p:nvSpPr>
                <p:cNvPr id="3615" name="Google Shape;3615;p5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5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617" name="Google Shape;3617;p59"/>
          <p:cNvGrpSpPr/>
          <p:nvPr/>
        </p:nvGrpSpPr>
        <p:grpSpPr>
          <a:xfrm>
            <a:off x="1448604" y="2536642"/>
            <a:ext cx="2173437" cy="1758974"/>
            <a:chOff x="803162" y="1474292"/>
            <a:chExt cx="1086719" cy="879487"/>
          </a:xfrm>
        </p:grpSpPr>
        <p:grpSp>
          <p:nvGrpSpPr>
            <p:cNvPr id="3618" name="Google Shape;3618;p59"/>
            <p:cNvGrpSpPr/>
            <p:nvPr/>
          </p:nvGrpSpPr>
          <p:grpSpPr>
            <a:xfrm>
              <a:off x="803162" y="1625948"/>
              <a:ext cx="445856" cy="576579"/>
              <a:chOff x="803162" y="1625948"/>
              <a:chExt cx="445856" cy="576579"/>
            </a:xfrm>
          </p:grpSpPr>
          <p:sp>
            <p:nvSpPr>
              <p:cNvPr id="3619" name="Google Shape;3619;p5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20" name="Google Shape;3620;p59"/>
              <p:cNvGrpSpPr/>
              <p:nvPr/>
            </p:nvGrpSpPr>
            <p:grpSpPr>
              <a:xfrm>
                <a:off x="1056023" y="1625948"/>
                <a:ext cx="192995" cy="576579"/>
                <a:chOff x="1056023" y="1625948"/>
                <a:chExt cx="192995" cy="576579"/>
              </a:xfrm>
            </p:grpSpPr>
            <p:sp>
              <p:nvSpPr>
                <p:cNvPr id="3621" name="Google Shape;3621;p5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5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5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5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25" name="Google Shape;3625;p5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26" name="Google Shape;3626;p59"/>
            <p:cNvGrpSpPr/>
            <p:nvPr/>
          </p:nvGrpSpPr>
          <p:grpSpPr>
            <a:xfrm>
              <a:off x="1371406" y="1474292"/>
              <a:ext cx="518475" cy="879487"/>
              <a:chOff x="1398231" y="1474292"/>
              <a:chExt cx="518475" cy="879487"/>
            </a:xfrm>
          </p:grpSpPr>
          <p:grpSp>
            <p:nvGrpSpPr>
              <p:cNvPr id="3627" name="Google Shape;3627;p59"/>
              <p:cNvGrpSpPr/>
              <p:nvPr/>
            </p:nvGrpSpPr>
            <p:grpSpPr>
              <a:xfrm>
                <a:off x="1398231" y="1474292"/>
                <a:ext cx="518475" cy="341643"/>
                <a:chOff x="1398231" y="1474292"/>
                <a:chExt cx="518475" cy="341643"/>
              </a:xfrm>
            </p:grpSpPr>
            <p:sp>
              <p:nvSpPr>
                <p:cNvPr id="3628" name="Google Shape;3628;p5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29" name="Google Shape;3629;p59"/>
                <p:cNvGrpSpPr/>
                <p:nvPr/>
              </p:nvGrpSpPr>
              <p:grpSpPr>
                <a:xfrm>
                  <a:off x="1616453" y="1474292"/>
                  <a:ext cx="300253" cy="341643"/>
                  <a:chOff x="1616453" y="1475379"/>
                  <a:chExt cx="300253" cy="341643"/>
                </a:xfrm>
              </p:grpSpPr>
              <p:sp>
                <p:nvSpPr>
                  <p:cNvPr id="3630" name="Google Shape;3630;p5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5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5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5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5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5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5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37" name="Google Shape;3637;p59"/>
                  <p:cNvGrpSpPr/>
                  <p:nvPr/>
                </p:nvGrpSpPr>
                <p:grpSpPr>
                  <a:xfrm>
                    <a:off x="1839639" y="1475379"/>
                    <a:ext cx="77067" cy="341643"/>
                    <a:chOff x="1839639" y="1475379"/>
                    <a:chExt cx="77067" cy="341643"/>
                  </a:xfrm>
                </p:grpSpPr>
                <p:sp>
                  <p:nvSpPr>
                    <p:cNvPr id="3638" name="Google Shape;3638;p5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5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640" name="Google Shape;3640;p59"/>
              <p:cNvGrpSpPr/>
              <p:nvPr/>
            </p:nvGrpSpPr>
            <p:grpSpPr>
              <a:xfrm>
                <a:off x="1398451" y="2012951"/>
                <a:ext cx="518255" cy="340828"/>
                <a:chOff x="1398451" y="2012951"/>
                <a:chExt cx="518255" cy="340828"/>
              </a:xfrm>
            </p:grpSpPr>
            <p:sp>
              <p:nvSpPr>
                <p:cNvPr id="3641" name="Google Shape;3641;p5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42" name="Google Shape;3642;p59"/>
                <p:cNvGrpSpPr/>
                <p:nvPr/>
              </p:nvGrpSpPr>
              <p:grpSpPr>
                <a:xfrm>
                  <a:off x="1616453" y="2012951"/>
                  <a:ext cx="300253" cy="340828"/>
                  <a:chOff x="1616453" y="2013538"/>
                  <a:chExt cx="300253" cy="340828"/>
                </a:xfrm>
              </p:grpSpPr>
              <p:sp>
                <p:nvSpPr>
                  <p:cNvPr id="3643" name="Google Shape;3643;p5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5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5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5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5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5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5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50" name="Google Shape;3650;p59"/>
                  <p:cNvGrpSpPr/>
                  <p:nvPr/>
                </p:nvGrpSpPr>
                <p:grpSpPr>
                  <a:xfrm>
                    <a:off x="1839639" y="2013538"/>
                    <a:ext cx="77067" cy="340828"/>
                    <a:chOff x="1839639" y="2013538"/>
                    <a:chExt cx="77067" cy="340828"/>
                  </a:xfrm>
                </p:grpSpPr>
                <p:sp>
                  <p:nvSpPr>
                    <p:cNvPr id="3651" name="Google Shape;3651;p5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5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3653" name="Google Shape;3653;p59"/>
          <p:cNvGrpSpPr/>
          <p:nvPr/>
        </p:nvGrpSpPr>
        <p:grpSpPr>
          <a:xfrm>
            <a:off x="1442251" y="6799015"/>
            <a:ext cx="2737362" cy="1365836"/>
            <a:chOff x="724986" y="3605478"/>
            <a:chExt cx="1368681" cy="682918"/>
          </a:xfrm>
        </p:grpSpPr>
        <p:grpSp>
          <p:nvGrpSpPr>
            <p:cNvPr id="3654" name="Google Shape;3654;p59"/>
            <p:cNvGrpSpPr/>
            <p:nvPr/>
          </p:nvGrpSpPr>
          <p:grpSpPr>
            <a:xfrm>
              <a:off x="1289102" y="3823629"/>
              <a:ext cx="240442" cy="250435"/>
              <a:chOff x="-165066" y="3843615"/>
              <a:chExt cx="221259" cy="230455"/>
            </a:xfrm>
          </p:grpSpPr>
          <p:sp>
            <p:nvSpPr>
              <p:cNvPr id="3655" name="Google Shape;3655;p5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5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5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5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5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5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5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5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5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5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5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5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5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5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5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5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71" name="Google Shape;3671;p5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5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5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74" name="Google Shape;3674;p5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5" name="Google Shape;3675;p59"/>
            <p:cNvGrpSpPr/>
            <p:nvPr/>
          </p:nvGrpSpPr>
          <p:grpSpPr>
            <a:xfrm>
              <a:off x="724986" y="3605478"/>
              <a:ext cx="1368681" cy="682918"/>
              <a:chOff x="724986" y="3605478"/>
              <a:chExt cx="1368681" cy="682918"/>
            </a:xfrm>
          </p:grpSpPr>
          <p:grpSp>
            <p:nvGrpSpPr>
              <p:cNvPr id="3676" name="Google Shape;3676;p59"/>
              <p:cNvGrpSpPr/>
              <p:nvPr/>
            </p:nvGrpSpPr>
            <p:grpSpPr>
              <a:xfrm>
                <a:off x="1498221" y="4047614"/>
                <a:ext cx="529172" cy="240783"/>
                <a:chOff x="1498221" y="4047614"/>
                <a:chExt cx="529172" cy="240783"/>
              </a:xfrm>
            </p:grpSpPr>
            <p:grpSp>
              <p:nvGrpSpPr>
                <p:cNvPr id="3677" name="Google Shape;3677;p59"/>
                <p:cNvGrpSpPr/>
                <p:nvPr/>
              </p:nvGrpSpPr>
              <p:grpSpPr>
                <a:xfrm>
                  <a:off x="1826655" y="4224370"/>
                  <a:ext cx="200738" cy="25631"/>
                  <a:chOff x="1826655" y="4224370"/>
                  <a:chExt cx="200738" cy="25631"/>
                </a:xfrm>
              </p:grpSpPr>
              <p:sp>
                <p:nvSpPr>
                  <p:cNvPr id="3678" name="Google Shape;3678;p5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5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0" name="Google Shape;3680;p59"/>
                <p:cNvGrpSpPr/>
                <p:nvPr/>
              </p:nvGrpSpPr>
              <p:grpSpPr>
                <a:xfrm>
                  <a:off x="1498221" y="4047614"/>
                  <a:ext cx="328444" cy="240783"/>
                  <a:chOff x="1498221" y="4047614"/>
                  <a:chExt cx="328444" cy="240783"/>
                </a:xfrm>
              </p:grpSpPr>
              <p:sp>
                <p:nvSpPr>
                  <p:cNvPr id="3681" name="Google Shape;3681;p5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82" name="Google Shape;3682;p59"/>
                  <p:cNvGrpSpPr/>
                  <p:nvPr/>
                </p:nvGrpSpPr>
                <p:grpSpPr>
                  <a:xfrm>
                    <a:off x="1498221" y="4047614"/>
                    <a:ext cx="150566" cy="190416"/>
                    <a:chOff x="1498221" y="4047614"/>
                    <a:chExt cx="150566" cy="190416"/>
                  </a:xfrm>
                </p:grpSpPr>
                <p:sp>
                  <p:nvSpPr>
                    <p:cNvPr id="3683" name="Google Shape;3683;p5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5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685" name="Google Shape;3685;p59"/>
              <p:cNvGrpSpPr/>
              <p:nvPr/>
            </p:nvGrpSpPr>
            <p:grpSpPr>
              <a:xfrm>
                <a:off x="1560718" y="3800594"/>
                <a:ext cx="532948" cy="302090"/>
                <a:chOff x="1560718" y="3800594"/>
                <a:chExt cx="532948" cy="302090"/>
              </a:xfrm>
            </p:grpSpPr>
            <p:grpSp>
              <p:nvGrpSpPr>
                <p:cNvPr id="3686" name="Google Shape;3686;p59"/>
                <p:cNvGrpSpPr/>
                <p:nvPr/>
              </p:nvGrpSpPr>
              <p:grpSpPr>
                <a:xfrm>
                  <a:off x="1912179" y="3827344"/>
                  <a:ext cx="181487" cy="25631"/>
                  <a:chOff x="1912179" y="3827344"/>
                  <a:chExt cx="181487" cy="25631"/>
                </a:xfrm>
              </p:grpSpPr>
              <p:sp>
                <p:nvSpPr>
                  <p:cNvPr id="3687" name="Google Shape;3687;p5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5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9" name="Google Shape;3689;p59"/>
                <p:cNvGrpSpPr/>
                <p:nvPr/>
              </p:nvGrpSpPr>
              <p:grpSpPr>
                <a:xfrm>
                  <a:off x="1912179" y="4044505"/>
                  <a:ext cx="181487" cy="25622"/>
                  <a:chOff x="1912179" y="4044506"/>
                  <a:chExt cx="181487" cy="25622"/>
                </a:xfrm>
              </p:grpSpPr>
              <p:sp>
                <p:nvSpPr>
                  <p:cNvPr id="3690" name="Google Shape;3690;p5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5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2" name="Google Shape;3692;p59"/>
                <p:cNvGrpSpPr/>
                <p:nvPr/>
              </p:nvGrpSpPr>
              <p:grpSpPr>
                <a:xfrm>
                  <a:off x="1560718" y="3800594"/>
                  <a:ext cx="351472" cy="302090"/>
                  <a:chOff x="1560718" y="3800594"/>
                  <a:chExt cx="351472" cy="302090"/>
                </a:xfrm>
              </p:grpSpPr>
              <p:grpSp>
                <p:nvGrpSpPr>
                  <p:cNvPr id="3693" name="Google Shape;3693;p59"/>
                  <p:cNvGrpSpPr/>
                  <p:nvPr/>
                </p:nvGrpSpPr>
                <p:grpSpPr>
                  <a:xfrm>
                    <a:off x="1560718" y="3842857"/>
                    <a:ext cx="173586" cy="217131"/>
                    <a:chOff x="1560718" y="3842857"/>
                    <a:chExt cx="173586" cy="217131"/>
                  </a:xfrm>
                </p:grpSpPr>
                <p:sp>
                  <p:nvSpPr>
                    <p:cNvPr id="3694" name="Google Shape;3694;p5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5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5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97" name="Google Shape;3697;p5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5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699" name="Google Shape;3699;p5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00" name="Google Shape;3700;p59"/>
              <p:cNvGrpSpPr/>
              <p:nvPr/>
            </p:nvGrpSpPr>
            <p:grpSpPr>
              <a:xfrm>
                <a:off x="785350" y="3605478"/>
                <a:ext cx="535311" cy="249245"/>
                <a:chOff x="785350" y="3605478"/>
                <a:chExt cx="535311" cy="249245"/>
              </a:xfrm>
            </p:grpSpPr>
            <p:grpSp>
              <p:nvGrpSpPr>
                <p:cNvPr id="3701" name="Google Shape;3701;p59"/>
                <p:cNvGrpSpPr/>
                <p:nvPr/>
              </p:nvGrpSpPr>
              <p:grpSpPr>
                <a:xfrm>
                  <a:off x="785350" y="3605478"/>
                  <a:ext cx="376191" cy="102736"/>
                  <a:chOff x="785350" y="3605478"/>
                  <a:chExt cx="376191" cy="102736"/>
                </a:xfrm>
              </p:grpSpPr>
              <p:sp>
                <p:nvSpPr>
                  <p:cNvPr id="3702" name="Google Shape;3702;p5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5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5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5" name="Google Shape;3705;p59"/>
                <p:cNvGrpSpPr/>
                <p:nvPr/>
              </p:nvGrpSpPr>
              <p:grpSpPr>
                <a:xfrm>
                  <a:off x="1161530" y="3655851"/>
                  <a:ext cx="159131" cy="198872"/>
                  <a:chOff x="1161530" y="3655851"/>
                  <a:chExt cx="159131" cy="198872"/>
                </a:xfrm>
              </p:grpSpPr>
              <p:sp>
                <p:nvSpPr>
                  <p:cNvPr id="3706" name="Google Shape;3706;p5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5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08" name="Google Shape;3708;p59"/>
              <p:cNvGrpSpPr/>
              <p:nvPr/>
            </p:nvGrpSpPr>
            <p:grpSpPr>
              <a:xfrm>
                <a:off x="785350" y="4047614"/>
                <a:ext cx="535311" cy="240783"/>
                <a:chOff x="785350" y="4047614"/>
                <a:chExt cx="535311" cy="240783"/>
              </a:xfrm>
            </p:grpSpPr>
            <p:grpSp>
              <p:nvGrpSpPr>
                <p:cNvPr id="3709" name="Google Shape;3709;p59"/>
                <p:cNvGrpSpPr/>
                <p:nvPr/>
              </p:nvGrpSpPr>
              <p:grpSpPr>
                <a:xfrm>
                  <a:off x="1161636" y="4047614"/>
                  <a:ext cx="159025" cy="190415"/>
                  <a:chOff x="1161636" y="4047614"/>
                  <a:chExt cx="159025" cy="190415"/>
                </a:xfrm>
              </p:grpSpPr>
              <p:sp>
                <p:nvSpPr>
                  <p:cNvPr id="3710" name="Google Shape;3710;p5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5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2" name="Google Shape;3712;p59"/>
                <p:cNvGrpSpPr/>
                <p:nvPr/>
              </p:nvGrpSpPr>
              <p:grpSpPr>
                <a:xfrm>
                  <a:off x="785350" y="4185661"/>
                  <a:ext cx="376191" cy="102736"/>
                  <a:chOff x="785350" y="4185661"/>
                  <a:chExt cx="376191" cy="102736"/>
                </a:xfrm>
              </p:grpSpPr>
              <p:sp>
                <p:nvSpPr>
                  <p:cNvPr id="3713" name="Google Shape;3713;p5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5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5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16" name="Google Shape;3716;p59"/>
              <p:cNvGrpSpPr/>
              <p:nvPr/>
            </p:nvGrpSpPr>
            <p:grpSpPr>
              <a:xfrm>
                <a:off x="1501054" y="3605478"/>
                <a:ext cx="526340" cy="249240"/>
                <a:chOff x="1501054" y="3605478"/>
                <a:chExt cx="526340" cy="249240"/>
              </a:xfrm>
            </p:grpSpPr>
            <p:grpSp>
              <p:nvGrpSpPr>
                <p:cNvPr id="3717" name="Google Shape;3717;p59"/>
                <p:cNvGrpSpPr/>
                <p:nvPr/>
              </p:nvGrpSpPr>
              <p:grpSpPr>
                <a:xfrm>
                  <a:off x="1834208" y="3643867"/>
                  <a:ext cx="193185" cy="25622"/>
                  <a:chOff x="1834208" y="3643867"/>
                  <a:chExt cx="193185" cy="25622"/>
                </a:xfrm>
              </p:grpSpPr>
              <p:sp>
                <p:nvSpPr>
                  <p:cNvPr id="3718" name="Google Shape;3718;p5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5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0" name="Google Shape;3720;p59"/>
                <p:cNvGrpSpPr/>
                <p:nvPr/>
              </p:nvGrpSpPr>
              <p:grpSpPr>
                <a:xfrm>
                  <a:off x="1501054" y="3605478"/>
                  <a:ext cx="333165" cy="249240"/>
                  <a:chOff x="1501054" y="3605478"/>
                  <a:chExt cx="333165" cy="249240"/>
                </a:xfrm>
              </p:grpSpPr>
              <p:sp>
                <p:nvSpPr>
                  <p:cNvPr id="3721" name="Google Shape;3721;p5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22" name="Google Shape;3722;p59"/>
                  <p:cNvGrpSpPr/>
                  <p:nvPr/>
                </p:nvGrpSpPr>
                <p:grpSpPr>
                  <a:xfrm>
                    <a:off x="1501054" y="3655851"/>
                    <a:ext cx="155286" cy="198867"/>
                    <a:chOff x="1501054" y="3655851"/>
                    <a:chExt cx="155286" cy="198867"/>
                  </a:xfrm>
                </p:grpSpPr>
                <p:sp>
                  <p:nvSpPr>
                    <p:cNvPr id="3723" name="Google Shape;3723;p5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5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725" name="Google Shape;3725;p59"/>
              <p:cNvGrpSpPr/>
              <p:nvPr/>
            </p:nvGrpSpPr>
            <p:grpSpPr>
              <a:xfrm>
                <a:off x="724986" y="3800594"/>
                <a:ext cx="532950" cy="302090"/>
                <a:chOff x="724986" y="3800594"/>
                <a:chExt cx="532950" cy="302090"/>
              </a:xfrm>
            </p:grpSpPr>
            <p:grpSp>
              <p:nvGrpSpPr>
                <p:cNvPr id="3726" name="Google Shape;3726;p59"/>
                <p:cNvGrpSpPr/>
                <p:nvPr/>
              </p:nvGrpSpPr>
              <p:grpSpPr>
                <a:xfrm>
                  <a:off x="724986" y="4044367"/>
                  <a:ext cx="181314" cy="25626"/>
                  <a:chOff x="724986" y="4044367"/>
                  <a:chExt cx="181314" cy="25626"/>
                </a:xfrm>
              </p:grpSpPr>
              <p:sp>
                <p:nvSpPr>
                  <p:cNvPr id="3727" name="Google Shape;3727;p5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5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9" name="Google Shape;3729;p59"/>
                <p:cNvGrpSpPr/>
                <p:nvPr/>
              </p:nvGrpSpPr>
              <p:grpSpPr>
                <a:xfrm>
                  <a:off x="906290" y="3800594"/>
                  <a:ext cx="351646" cy="302090"/>
                  <a:chOff x="906290" y="3800594"/>
                  <a:chExt cx="351646" cy="302090"/>
                </a:xfrm>
              </p:grpSpPr>
              <p:grpSp>
                <p:nvGrpSpPr>
                  <p:cNvPr id="3730" name="Google Shape;3730;p59"/>
                  <p:cNvGrpSpPr/>
                  <p:nvPr/>
                </p:nvGrpSpPr>
                <p:grpSpPr>
                  <a:xfrm>
                    <a:off x="1084172" y="3842857"/>
                    <a:ext cx="173764" cy="217131"/>
                    <a:chOff x="1084172" y="3842857"/>
                    <a:chExt cx="173764" cy="217131"/>
                  </a:xfrm>
                </p:grpSpPr>
                <p:grpSp>
                  <p:nvGrpSpPr>
                    <p:cNvPr id="3731" name="Google Shape;3731;p59"/>
                    <p:cNvGrpSpPr/>
                    <p:nvPr/>
                  </p:nvGrpSpPr>
                  <p:grpSpPr>
                    <a:xfrm>
                      <a:off x="1156862" y="3936509"/>
                      <a:ext cx="101073" cy="25622"/>
                      <a:chOff x="1156862" y="3936509"/>
                      <a:chExt cx="101073" cy="25622"/>
                    </a:xfrm>
                  </p:grpSpPr>
                  <p:sp>
                    <p:nvSpPr>
                      <p:cNvPr id="3732" name="Google Shape;3732;p5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5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34" name="Google Shape;3734;p5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35" name="Google Shape;3735;p5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5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7" name="Google Shape;3737;p59"/>
                <p:cNvGrpSpPr/>
                <p:nvPr/>
              </p:nvGrpSpPr>
              <p:grpSpPr>
                <a:xfrm>
                  <a:off x="724986" y="3830189"/>
                  <a:ext cx="189533" cy="25626"/>
                  <a:chOff x="724986" y="3830189"/>
                  <a:chExt cx="189533" cy="25626"/>
                </a:xfrm>
              </p:grpSpPr>
              <p:sp>
                <p:nvSpPr>
                  <p:cNvPr id="3738" name="Google Shape;3738;p5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5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3740" name="Google Shape;3740;p59"/>
          <p:cNvGrpSpPr/>
          <p:nvPr/>
        </p:nvGrpSpPr>
        <p:grpSpPr>
          <a:xfrm>
            <a:off x="4498875" y="4499338"/>
            <a:ext cx="1897402" cy="1870756"/>
            <a:chOff x="2253298" y="2428317"/>
            <a:chExt cx="948701" cy="935378"/>
          </a:xfrm>
        </p:grpSpPr>
        <p:sp>
          <p:nvSpPr>
            <p:cNvPr id="3741" name="Google Shape;3741;p5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5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5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5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5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5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5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5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5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5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5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5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5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5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5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5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5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5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5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5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5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5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5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5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5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5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5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5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5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5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5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5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5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idx="1" type="subTitle"/>
          </p:nvPr>
        </p:nvSpPr>
        <p:spPr>
          <a:xfrm>
            <a:off x="3854250" y="2713410"/>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About</a:t>
            </a:r>
            <a:endParaRPr/>
          </a:p>
        </p:txBody>
      </p:sp>
      <p:sp>
        <p:nvSpPr>
          <p:cNvPr id="317" name="Google Shape;317;p33"/>
          <p:cNvSpPr txBox="1"/>
          <p:nvPr>
            <p:ph idx="8" type="subTitle"/>
          </p:nvPr>
        </p:nvSpPr>
        <p:spPr>
          <a:xfrm>
            <a:off x="11560950" y="2713410"/>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Main idea</a:t>
            </a:r>
            <a:endParaRPr/>
          </a:p>
        </p:txBody>
      </p:sp>
      <p:sp>
        <p:nvSpPr>
          <p:cNvPr id="318" name="Google Shape;318;p33"/>
          <p:cNvSpPr txBox="1"/>
          <p:nvPr>
            <p:ph idx="9" type="subTitle"/>
          </p:nvPr>
        </p:nvSpPr>
        <p:spPr>
          <a:xfrm>
            <a:off x="3854250" y="4781885"/>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Introduction</a:t>
            </a:r>
            <a:endParaRPr/>
          </a:p>
        </p:txBody>
      </p:sp>
      <p:sp>
        <p:nvSpPr>
          <p:cNvPr id="319" name="Google Shape;319;p33"/>
          <p:cNvSpPr txBox="1"/>
          <p:nvPr>
            <p:ph idx="13" type="subTitle"/>
          </p:nvPr>
        </p:nvSpPr>
        <p:spPr>
          <a:xfrm>
            <a:off x="11560950" y="4781885"/>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Highlight</a:t>
            </a:r>
            <a:endParaRPr/>
          </a:p>
        </p:txBody>
      </p:sp>
      <p:sp>
        <p:nvSpPr>
          <p:cNvPr id="320" name="Google Shape;320;p33"/>
          <p:cNvSpPr txBox="1"/>
          <p:nvPr>
            <p:ph idx="14" type="subTitle"/>
          </p:nvPr>
        </p:nvSpPr>
        <p:spPr>
          <a:xfrm>
            <a:off x="3854250" y="6850360"/>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Topic</a:t>
            </a:r>
            <a:endParaRPr/>
          </a:p>
        </p:txBody>
      </p:sp>
      <p:sp>
        <p:nvSpPr>
          <p:cNvPr id="321" name="Google Shape;321;p33"/>
          <p:cNvSpPr txBox="1"/>
          <p:nvPr>
            <p:ph idx="15" type="subTitle"/>
          </p:nvPr>
        </p:nvSpPr>
        <p:spPr>
          <a:xfrm>
            <a:off x="11560950" y="6850360"/>
            <a:ext cx="4959000" cy="72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Conclusion</a:t>
            </a:r>
            <a:endParaRPr/>
          </a:p>
        </p:txBody>
      </p:sp>
      <p:sp>
        <p:nvSpPr>
          <p:cNvPr id="322" name="Google Shape;322;p33"/>
          <p:cNvSpPr txBox="1"/>
          <p:nvPr>
            <p:ph idx="2" type="title"/>
          </p:nvPr>
        </p:nvSpPr>
        <p:spPr>
          <a:xfrm>
            <a:off x="1768050" y="4657511"/>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323" name="Google Shape;323;p33"/>
          <p:cNvSpPr txBox="1"/>
          <p:nvPr>
            <p:ph type="title"/>
          </p:nvPr>
        </p:nvSpPr>
        <p:spPr>
          <a:xfrm>
            <a:off x="1768050" y="2592307"/>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324" name="Google Shape;324;p33"/>
          <p:cNvSpPr txBox="1"/>
          <p:nvPr>
            <p:ph idx="3" type="title"/>
          </p:nvPr>
        </p:nvSpPr>
        <p:spPr>
          <a:xfrm>
            <a:off x="9468400" y="2592307"/>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325" name="Google Shape;325;p33"/>
          <p:cNvSpPr txBox="1"/>
          <p:nvPr>
            <p:ph idx="4" type="title"/>
          </p:nvPr>
        </p:nvSpPr>
        <p:spPr>
          <a:xfrm>
            <a:off x="9468400" y="4657511"/>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05</a:t>
            </a:r>
            <a:endParaRPr/>
          </a:p>
        </p:txBody>
      </p:sp>
      <p:sp>
        <p:nvSpPr>
          <p:cNvPr id="326" name="Google Shape;326;p33"/>
          <p:cNvSpPr txBox="1"/>
          <p:nvPr>
            <p:ph idx="5"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327" name="Google Shape;327;p33"/>
          <p:cNvSpPr txBox="1"/>
          <p:nvPr>
            <p:ph idx="6" type="title"/>
          </p:nvPr>
        </p:nvSpPr>
        <p:spPr>
          <a:xfrm>
            <a:off x="1768050" y="6722458"/>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328" name="Google Shape;328;p33"/>
          <p:cNvSpPr txBox="1"/>
          <p:nvPr>
            <p:ph idx="7" type="title"/>
          </p:nvPr>
        </p:nvSpPr>
        <p:spPr>
          <a:xfrm>
            <a:off x="9468400" y="6722458"/>
            <a:ext cx="2096400" cy="126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06</a:t>
            </a:r>
            <a:endParaRPr/>
          </a:p>
        </p:txBody>
      </p:sp>
      <p:sp>
        <p:nvSpPr>
          <p:cNvPr id="329" name="Google Shape;329;p33"/>
          <p:cNvSpPr/>
          <p:nvPr/>
        </p:nvSpPr>
        <p:spPr>
          <a:xfrm>
            <a:off x="2290350" y="393111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33"/>
          <p:cNvSpPr/>
          <p:nvPr/>
        </p:nvSpPr>
        <p:spPr>
          <a:xfrm>
            <a:off x="2290350" y="599636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33"/>
          <p:cNvSpPr/>
          <p:nvPr/>
        </p:nvSpPr>
        <p:spPr>
          <a:xfrm>
            <a:off x="2290350" y="806161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33"/>
          <p:cNvSpPr/>
          <p:nvPr/>
        </p:nvSpPr>
        <p:spPr>
          <a:xfrm>
            <a:off x="9990700" y="393111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33"/>
          <p:cNvSpPr/>
          <p:nvPr/>
        </p:nvSpPr>
        <p:spPr>
          <a:xfrm>
            <a:off x="9990700" y="599636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33"/>
          <p:cNvSpPr/>
          <p:nvPr/>
        </p:nvSpPr>
        <p:spPr>
          <a:xfrm>
            <a:off x="9990700" y="8061616"/>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33"/>
          <p:cNvSpPr/>
          <p:nvPr/>
        </p:nvSpPr>
        <p:spPr>
          <a:xfrm rot="714933">
            <a:off x="15249134" y="459624"/>
            <a:ext cx="3885317" cy="3885317"/>
          </a:xfrm>
          <a:prstGeom prst="blockArc">
            <a:avLst>
              <a:gd fmla="val 10800000"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33"/>
          <p:cNvSpPr/>
          <p:nvPr/>
        </p:nvSpPr>
        <p:spPr>
          <a:xfrm rot="6300501">
            <a:off x="-607964" y="-1683350"/>
            <a:ext cx="3885543" cy="3885543"/>
          </a:xfrm>
          <a:prstGeom prst="blockArc">
            <a:avLst>
              <a:gd fmla="val 16638639" name="adj1"/>
              <a:gd fmla="val 116812" name="adj2"/>
              <a:gd fmla="val 20279"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grpSp>
        <p:nvGrpSpPr>
          <p:cNvPr id="3778" name="Google Shape;3778;p60"/>
          <p:cNvGrpSpPr/>
          <p:nvPr/>
        </p:nvGrpSpPr>
        <p:grpSpPr>
          <a:xfrm>
            <a:off x="6679489" y="1905976"/>
            <a:ext cx="4726786" cy="2035733"/>
            <a:chOff x="3292400" y="1219146"/>
            <a:chExt cx="2615240" cy="1110239"/>
          </a:xfrm>
        </p:grpSpPr>
        <p:sp>
          <p:nvSpPr>
            <p:cNvPr id="3779" name="Google Shape;3779;p6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800">
                <a:solidFill>
                  <a:srgbClr val="FFFFFF"/>
                </a:solidFill>
              </a:endParaRPr>
            </a:p>
          </p:txBody>
        </p:sp>
        <p:sp>
          <p:nvSpPr>
            <p:cNvPr id="3780" name="Google Shape;3780;p6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81" name="Google Shape;3781;p6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JANUARY</a:t>
              </a:r>
              <a:endParaRPr sz="800">
                <a:solidFill>
                  <a:srgbClr val="FFFFFF"/>
                </a:solidFill>
              </a:endParaRPr>
            </a:p>
          </p:txBody>
        </p:sp>
        <p:sp>
          <p:nvSpPr>
            <p:cNvPr id="3782" name="Google Shape;3782;p6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FEBRUARY</a:t>
              </a:r>
              <a:endParaRPr sz="800">
                <a:solidFill>
                  <a:srgbClr val="FFFFFF"/>
                </a:solidFill>
              </a:endParaRPr>
            </a:p>
          </p:txBody>
        </p:sp>
        <p:sp>
          <p:nvSpPr>
            <p:cNvPr id="3783" name="Google Shape;3783;p6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MARCH</a:t>
              </a:r>
              <a:endParaRPr sz="800">
                <a:solidFill>
                  <a:srgbClr val="FFFFFF"/>
                </a:solidFill>
              </a:endParaRPr>
            </a:p>
          </p:txBody>
        </p:sp>
        <p:sp>
          <p:nvSpPr>
            <p:cNvPr id="3784" name="Google Shape;3784;p6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APRIL</a:t>
              </a:r>
              <a:endParaRPr sz="800">
                <a:solidFill>
                  <a:srgbClr val="FFFFFF"/>
                </a:solidFill>
              </a:endParaRPr>
            </a:p>
          </p:txBody>
        </p:sp>
        <p:sp>
          <p:nvSpPr>
            <p:cNvPr id="3785" name="Google Shape;3785;p6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MAY</a:t>
              </a:r>
              <a:endParaRPr sz="800">
                <a:solidFill>
                  <a:srgbClr val="FFFFFF"/>
                </a:solidFill>
              </a:endParaRPr>
            </a:p>
          </p:txBody>
        </p:sp>
        <p:sp>
          <p:nvSpPr>
            <p:cNvPr id="3786" name="Google Shape;3786;p6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800">
                  <a:solidFill>
                    <a:srgbClr val="FFFFFF"/>
                  </a:solidFill>
                </a:rPr>
                <a:t>JUNE</a:t>
              </a:r>
              <a:endParaRPr sz="800">
                <a:solidFill>
                  <a:srgbClr val="FFFFFF"/>
                </a:solidFill>
              </a:endParaRPr>
            </a:p>
          </p:txBody>
        </p:sp>
        <p:sp>
          <p:nvSpPr>
            <p:cNvPr id="3787" name="Google Shape;3787;p6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800">
                  <a:solidFill>
                    <a:srgbClr val="FFFFFF"/>
                  </a:solidFill>
                </a:rPr>
                <a:t>PHASE 1</a:t>
              </a:r>
              <a:endParaRPr sz="800">
                <a:solidFill>
                  <a:srgbClr val="FFFFFF"/>
                </a:solidFill>
              </a:endParaRPr>
            </a:p>
          </p:txBody>
        </p:sp>
        <p:sp>
          <p:nvSpPr>
            <p:cNvPr id="3788" name="Google Shape;3788;p6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800">
                  <a:solidFill>
                    <a:srgbClr val="FFFFFF"/>
                  </a:solidFill>
                </a:rPr>
                <a:t>PHASE 2</a:t>
              </a:r>
              <a:endParaRPr sz="800">
                <a:solidFill>
                  <a:srgbClr val="FFFFFF"/>
                </a:solidFill>
              </a:endParaRPr>
            </a:p>
          </p:txBody>
        </p:sp>
        <p:sp>
          <p:nvSpPr>
            <p:cNvPr id="3789" name="Google Shape;3789;p6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1</a:t>
              </a:r>
              <a:endParaRPr sz="800">
                <a:solidFill>
                  <a:srgbClr val="FFFFFF"/>
                </a:solidFill>
              </a:endParaRPr>
            </a:p>
          </p:txBody>
        </p:sp>
        <p:sp>
          <p:nvSpPr>
            <p:cNvPr id="3790" name="Google Shape;3790;p6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2</a:t>
              </a:r>
              <a:endParaRPr sz="800">
                <a:solidFill>
                  <a:srgbClr val="FFFFFF"/>
                </a:solidFill>
              </a:endParaRPr>
            </a:p>
          </p:txBody>
        </p:sp>
        <p:sp>
          <p:nvSpPr>
            <p:cNvPr id="3791" name="Google Shape;3791;p6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1</a:t>
              </a:r>
              <a:endParaRPr sz="800">
                <a:solidFill>
                  <a:srgbClr val="FFFFFF"/>
                </a:solidFill>
              </a:endParaRPr>
            </a:p>
          </p:txBody>
        </p:sp>
        <p:sp>
          <p:nvSpPr>
            <p:cNvPr id="3792" name="Google Shape;3792;p6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800">
                  <a:solidFill>
                    <a:srgbClr val="FFFFFF"/>
                  </a:solidFill>
                </a:rPr>
                <a:t>Task 2</a:t>
              </a:r>
              <a:endParaRPr sz="800">
                <a:solidFill>
                  <a:srgbClr val="FFFFFF"/>
                </a:solidFill>
              </a:endParaRPr>
            </a:p>
          </p:txBody>
        </p:sp>
        <p:grpSp>
          <p:nvGrpSpPr>
            <p:cNvPr id="3793" name="Google Shape;3793;p60"/>
            <p:cNvGrpSpPr/>
            <p:nvPr/>
          </p:nvGrpSpPr>
          <p:grpSpPr>
            <a:xfrm>
              <a:off x="3748438" y="1378608"/>
              <a:ext cx="2159202" cy="903971"/>
              <a:chOff x="1683525" y="2179850"/>
              <a:chExt cx="4519050" cy="2134525"/>
            </a:xfrm>
          </p:grpSpPr>
          <p:sp>
            <p:nvSpPr>
              <p:cNvPr id="3794" name="Google Shape;3794;p6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95" name="Google Shape;3795;p6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96" name="Google Shape;3796;p6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97" name="Google Shape;3797;p6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98" name="Google Shape;3798;p6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799" name="Google Shape;3799;p6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0" name="Google Shape;3800;p6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1" name="Google Shape;3801;p6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2" name="Google Shape;3802;p6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3" name="Google Shape;3803;p6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4" name="Google Shape;3804;p6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sp>
            <p:nvSpPr>
              <p:cNvPr id="3805" name="Google Shape;3805;p6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800">
                  <a:solidFill>
                    <a:srgbClr val="FFFFFF"/>
                  </a:solidFill>
                </a:endParaRPr>
              </a:p>
            </p:txBody>
          </p:sp>
        </p:grpSp>
      </p:grpSp>
      <p:graphicFrame>
        <p:nvGraphicFramePr>
          <p:cNvPr id="3806" name="Google Shape;3806;p60"/>
          <p:cNvGraphicFramePr/>
          <p:nvPr/>
        </p:nvGraphicFramePr>
        <p:xfrm>
          <a:off x="11871676" y="4260922"/>
          <a:ext cx="3000000" cy="3000000"/>
        </p:xfrm>
        <a:graphic>
          <a:graphicData uri="http://schemas.openxmlformats.org/drawingml/2006/table">
            <a:tbl>
              <a:tblPr>
                <a:noFill/>
                <a:tableStyleId>{4CFCC2F8-3C52-469C-A6C9-6508374DE4D5}</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07" name="Google Shape;3807;p60"/>
          <p:cNvGrpSpPr/>
          <p:nvPr/>
        </p:nvGrpSpPr>
        <p:grpSpPr>
          <a:xfrm>
            <a:off x="11871896" y="6378116"/>
            <a:ext cx="4993928" cy="2002908"/>
            <a:chOff x="1919611" y="789980"/>
            <a:chExt cx="1474179" cy="606868"/>
          </a:xfrm>
        </p:grpSpPr>
        <p:cxnSp>
          <p:nvCxnSpPr>
            <p:cNvPr id="3808" name="Google Shape;3808;p6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09" name="Google Shape;3809;p6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10" name="Google Shape;3810;p6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11" name="Google Shape;3811;p60"/>
            <p:cNvSpPr txBox="1"/>
            <p:nvPr/>
          </p:nvSpPr>
          <p:spPr>
            <a:xfrm flipH="1">
              <a:off x="2109710"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JANUARY</a:t>
              </a:r>
              <a:endParaRPr sz="800">
                <a:solidFill>
                  <a:srgbClr val="E3E9ED"/>
                </a:solidFill>
              </a:endParaRPr>
            </a:p>
          </p:txBody>
        </p:sp>
        <p:sp>
          <p:nvSpPr>
            <p:cNvPr id="3812" name="Google Shape;3812;p60"/>
            <p:cNvSpPr txBox="1"/>
            <p:nvPr/>
          </p:nvSpPr>
          <p:spPr>
            <a:xfrm flipH="1">
              <a:off x="2434275" y="789980"/>
              <a:ext cx="2892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FEBRUARY</a:t>
              </a:r>
              <a:endParaRPr sz="800">
                <a:solidFill>
                  <a:srgbClr val="E3E9ED"/>
                </a:solidFill>
              </a:endParaRPr>
            </a:p>
          </p:txBody>
        </p:sp>
        <p:sp>
          <p:nvSpPr>
            <p:cNvPr id="3813" name="Google Shape;3813;p60"/>
            <p:cNvSpPr txBox="1"/>
            <p:nvPr/>
          </p:nvSpPr>
          <p:spPr>
            <a:xfrm flipH="1">
              <a:off x="2781049"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MARCH</a:t>
              </a:r>
              <a:endParaRPr sz="800">
                <a:solidFill>
                  <a:srgbClr val="E3E9ED"/>
                </a:solidFill>
              </a:endParaRPr>
            </a:p>
          </p:txBody>
        </p:sp>
        <p:sp>
          <p:nvSpPr>
            <p:cNvPr id="3814" name="Google Shape;3814;p60"/>
            <p:cNvSpPr txBox="1"/>
            <p:nvPr/>
          </p:nvSpPr>
          <p:spPr>
            <a:xfrm flipH="1">
              <a:off x="3112690" y="789981"/>
              <a:ext cx="281100" cy="1074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3200"/>
                </a:spcAft>
                <a:buNone/>
              </a:pPr>
              <a:r>
                <a:rPr lang="en" sz="800">
                  <a:solidFill>
                    <a:srgbClr val="E3E9ED"/>
                  </a:solidFill>
                </a:rPr>
                <a:t>APRIL</a:t>
              </a:r>
              <a:endParaRPr sz="800">
                <a:solidFill>
                  <a:srgbClr val="E3E9ED"/>
                </a:solidFill>
              </a:endParaRPr>
            </a:p>
          </p:txBody>
        </p:sp>
        <p:sp>
          <p:nvSpPr>
            <p:cNvPr id="3815" name="Google Shape;3815;p60"/>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60"/>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60"/>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60"/>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60"/>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60"/>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60"/>
            <p:cNvSpPr txBox="1"/>
            <p:nvPr/>
          </p:nvSpPr>
          <p:spPr>
            <a:xfrm flipH="1">
              <a:off x="1921107" y="918157"/>
              <a:ext cx="188400" cy="106500"/>
            </a:xfrm>
            <a:prstGeom prst="rect">
              <a:avLst/>
            </a:prstGeom>
            <a:noFill/>
            <a:ln>
              <a:noFill/>
            </a:ln>
          </p:spPr>
          <p:txBody>
            <a:bodyPr anchorCtr="0" anchor="t" bIns="182850" lIns="0" spcFirstLastPara="1" rIns="0" wrap="square" tIns="182850">
              <a:noAutofit/>
            </a:bodyPr>
            <a:lstStyle/>
            <a:p>
              <a:pPr indent="0" lvl="0" marL="0" rtl="0" algn="l">
                <a:spcBef>
                  <a:spcPts val="0"/>
                </a:spcBef>
                <a:spcAft>
                  <a:spcPts val="3200"/>
                </a:spcAft>
                <a:buNone/>
              </a:pPr>
              <a:r>
                <a:rPr lang="en" sz="800">
                  <a:solidFill>
                    <a:srgbClr val="E3E9ED"/>
                  </a:solidFill>
                </a:rPr>
                <a:t>PHASE 1</a:t>
              </a:r>
              <a:endParaRPr sz="800">
                <a:solidFill>
                  <a:srgbClr val="E3E9ED"/>
                </a:solidFill>
              </a:endParaRPr>
            </a:p>
          </p:txBody>
        </p:sp>
        <p:sp>
          <p:nvSpPr>
            <p:cNvPr id="3822" name="Google Shape;3822;p60"/>
            <p:cNvSpPr txBox="1"/>
            <p:nvPr/>
          </p:nvSpPr>
          <p:spPr>
            <a:xfrm flipH="1">
              <a:off x="1919611" y="1113383"/>
              <a:ext cx="189900" cy="91200"/>
            </a:xfrm>
            <a:prstGeom prst="rect">
              <a:avLst/>
            </a:prstGeom>
            <a:noFill/>
            <a:ln>
              <a:noFill/>
            </a:ln>
          </p:spPr>
          <p:txBody>
            <a:bodyPr anchorCtr="0" anchor="t" bIns="182850" lIns="0" spcFirstLastPara="1" rIns="0" wrap="square" tIns="182850">
              <a:noAutofit/>
            </a:bodyPr>
            <a:lstStyle/>
            <a:p>
              <a:pPr indent="0" lvl="0" marL="0" rtl="0" algn="l">
                <a:lnSpc>
                  <a:spcPct val="115000"/>
                </a:lnSpc>
                <a:spcBef>
                  <a:spcPts val="0"/>
                </a:spcBef>
                <a:spcAft>
                  <a:spcPts val="3200"/>
                </a:spcAft>
                <a:buNone/>
              </a:pPr>
              <a:r>
                <a:rPr lang="en" sz="800">
                  <a:solidFill>
                    <a:srgbClr val="E3E9ED"/>
                  </a:solidFill>
                </a:rPr>
                <a:t>Task 1</a:t>
              </a:r>
              <a:endParaRPr sz="800">
                <a:solidFill>
                  <a:srgbClr val="E3E9ED"/>
                </a:solidFill>
              </a:endParaRPr>
            </a:p>
          </p:txBody>
        </p:sp>
        <p:sp>
          <p:nvSpPr>
            <p:cNvPr id="3823" name="Google Shape;3823;p60"/>
            <p:cNvSpPr txBox="1"/>
            <p:nvPr/>
          </p:nvSpPr>
          <p:spPr>
            <a:xfrm flipH="1">
              <a:off x="1921111" y="1304520"/>
              <a:ext cx="188400" cy="91200"/>
            </a:xfrm>
            <a:prstGeom prst="rect">
              <a:avLst/>
            </a:prstGeom>
            <a:noFill/>
            <a:ln>
              <a:noFill/>
            </a:ln>
          </p:spPr>
          <p:txBody>
            <a:bodyPr anchorCtr="0" anchor="t" bIns="182850" lIns="0" spcFirstLastPara="1" rIns="0" wrap="square" tIns="182850">
              <a:noAutofit/>
            </a:bodyPr>
            <a:lstStyle/>
            <a:p>
              <a:pPr indent="0" lvl="0" marL="0" rtl="0" algn="l">
                <a:lnSpc>
                  <a:spcPct val="115000"/>
                </a:lnSpc>
                <a:spcBef>
                  <a:spcPts val="0"/>
                </a:spcBef>
                <a:spcAft>
                  <a:spcPts val="3200"/>
                </a:spcAft>
                <a:buNone/>
              </a:pPr>
              <a:r>
                <a:rPr lang="en" sz="800">
                  <a:solidFill>
                    <a:srgbClr val="E3E9ED"/>
                  </a:solidFill>
                </a:rPr>
                <a:t>Task 2</a:t>
              </a:r>
              <a:endParaRPr sz="800">
                <a:solidFill>
                  <a:srgbClr val="E3E9ED"/>
                </a:solidFill>
              </a:endParaRPr>
            </a:p>
          </p:txBody>
        </p:sp>
        <p:sp>
          <p:nvSpPr>
            <p:cNvPr id="3824" name="Google Shape;3824;p60"/>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5" name="Google Shape;3825;p60"/>
          <p:cNvGrpSpPr/>
          <p:nvPr/>
        </p:nvGrpSpPr>
        <p:grpSpPr>
          <a:xfrm>
            <a:off x="1425124" y="1996034"/>
            <a:ext cx="4788741" cy="1953003"/>
            <a:chOff x="749309" y="1112739"/>
            <a:chExt cx="2371603" cy="976502"/>
          </a:xfrm>
        </p:grpSpPr>
        <p:sp>
          <p:nvSpPr>
            <p:cNvPr id="3826" name="Google Shape;3826;p60"/>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60"/>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60"/>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60"/>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60"/>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60"/>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60"/>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60"/>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60"/>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60"/>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60"/>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60"/>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60"/>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60"/>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60"/>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60"/>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60"/>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60"/>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60"/>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60"/>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60"/>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60"/>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60"/>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60"/>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60"/>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60"/>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60"/>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60"/>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60"/>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60"/>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60"/>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60"/>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3858" name="Google Shape;3858;p60"/>
          <p:cNvGraphicFramePr/>
          <p:nvPr/>
        </p:nvGraphicFramePr>
        <p:xfrm>
          <a:off x="11871726" y="1992622"/>
          <a:ext cx="3000000" cy="3000000"/>
        </p:xfrm>
        <a:graphic>
          <a:graphicData uri="http://schemas.openxmlformats.org/drawingml/2006/table">
            <a:tbl>
              <a:tblPr>
                <a:noFill/>
                <a:tableStyleId>{4CFCC2F8-3C52-469C-A6C9-6508374DE4D5}</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859" name="Google Shape;3859;p60"/>
          <p:cNvGraphicFramePr/>
          <p:nvPr/>
        </p:nvGraphicFramePr>
        <p:xfrm>
          <a:off x="6685151" y="4260922"/>
          <a:ext cx="3000000" cy="3000000"/>
        </p:xfrm>
        <a:graphic>
          <a:graphicData uri="http://schemas.openxmlformats.org/drawingml/2006/table">
            <a:tbl>
              <a:tblPr>
                <a:noFill/>
                <a:tableStyleId>{4CFCC2F8-3C52-469C-A6C9-6508374DE4D5}</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60" name="Google Shape;3860;p60"/>
          <p:cNvGrpSpPr/>
          <p:nvPr/>
        </p:nvGrpSpPr>
        <p:grpSpPr>
          <a:xfrm>
            <a:off x="8173009" y="5034209"/>
            <a:ext cx="3034873" cy="148919"/>
            <a:chOff x="3980086" y="2804397"/>
            <a:chExt cx="1227600" cy="66900"/>
          </a:xfrm>
        </p:grpSpPr>
        <p:sp>
          <p:nvSpPr>
            <p:cNvPr id="3861" name="Google Shape;3861;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62" name="Google Shape;3862;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3" name="Google Shape;3863;p60"/>
          <p:cNvGrpSpPr/>
          <p:nvPr/>
        </p:nvGrpSpPr>
        <p:grpSpPr>
          <a:xfrm>
            <a:off x="9423138" y="5619384"/>
            <a:ext cx="1785912" cy="148919"/>
            <a:chOff x="3980086" y="2804397"/>
            <a:chExt cx="1227600" cy="66900"/>
          </a:xfrm>
        </p:grpSpPr>
        <p:sp>
          <p:nvSpPr>
            <p:cNvPr id="3864" name="Google Shape;3864;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65" name="Google Shape;3865;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6" name="Google Shape;3866;p60"/>
          <p:cNvGrpSpPr/>
          <p:nvPr/>
        </p:nvGrpSpPr>
        <p:grpSpPr>
          <a:xfrm>
            <a:off x="6689322" y="6337149"/>
            <a:ext cx="4726489" cy="2011886"/>
            <a:chOff x="3358415" y="3361302"/>
            <a:chExt cx="2363244" cy="1024695"/>
          </a:xfrm>
        </p:grpSpPr>
        <p:grpSp>
          <p:nvGrpSpPr>
            <p:cNvPr id="3867" name="Google Shape;3867;p60"/>
            <p:cNvGrpSpPr/>
            <p:nvPr/>
          </p:nvGrpSpPr>
          <p:grpSpPr>
            <a:xfrm>
              <a:off x="3358415" y="3361302"/>
              <a:ext cx="441300" cy="1024695"/>
              <a:chOff x="3358415" y="3361302"/>
              <a:chExt cx="441300" cy="1024695"/>
            </a:xfrm>
          </p:grpSpPr>
          <p:sp>
            <p:nvSpPr>
              <p:cNvPr id="3868" name="Google Shape;3868;p60"/>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60"/>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60"/>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60"/>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60"/>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73" name="Google Shape;3873;p60"/>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874" name="Google Shape;3874;p60"/>
            <p:cNvGrpSpPr/>
            <p:nvPr/>
          </p:nvGrpSpPr>
          <p:grpSpPr>
            <a:xfrm>
              <a:off x="3838901" y="3361302"/>
              <a:ext cx="441300" cy="1024695"/>
              <a:chOff x="3838901" y="3361302"/>
              <a:chExt cx="441300" cy="1024695"/>
            </a:xfrm>
          </p:grpSpPr>
          <p:sp>
            <p:nvSpPr>
              <p:cNvPr id="3875" name="Google Shape;3875;p60"/>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60"/>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60"/>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60"/>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60"/>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60"/>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1" name="Google Shape;3881;p60"/>
            <p:cNvGrpSpPr/>
            <p:nvPr/>
          </p:nvGrpSpPr>
          <p:grpSpPr>
            <a:xfrm>
              <a:off x="4319387" y="3361302"/>
              <a:ext cx="441300" cy="1024695"/>
              <a:chOff x="4319387" y="3361302"/>
              <a:chExt cx="441300" cy="1024695"/>
            </a:xfrm>
          </p:grpSpPr>
          <p:sp>
            <p:nvSpPr>
              <p:cNvPr id="3882" name="Google Shape;3882;p60"/>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60"/>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60"/>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60"/>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60"/>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60"/>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8" name="Google Shape;3888;p60"/>
            <p:cNvGrpSpPr/>
            <p:nvPr/>
          </p:nvGrpSpPr>
          <p:grpSpPr>
            <a:xfrm>
              <a:off x="4799873" y="3361302"/>
              <a:ext cx="441300" cy="1024695"/>
              <a:chOff x="4799873" y="3361302"/>
              <a:chExt cx="441300" cy="1024695"/>
            </a:xfrm>
          </p:grpSpPr>
          <p:sp>
            <p:nvSpPr>
              <p:cNvPr id="3889" name="Google Shape;3889;p60"/>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60"/>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60"/>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60"/>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60"/>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60"/>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5" name="Google Shape;3895;p60"/>
            <p:cNvGrpSpPr/>
            <p:nvPr/>
          </p:nvGrpSpPr>
          <p:grpSpPr>
            <a:xfrm>
              <a:off x="5280360" y="3361302"/>
              <a:ext cx="441300" cy="1024695"/>
              <a:chOff x="5280360" y="3361302"/>
              <a:chExt cx="441300" cy="1024695"/>
            </a:xfrm>
          </p:grpSpPr>
          <p:sp>
            <p:nvSpPr>
              <p:cNvPr id="3896" name="Google Shape;3896;p60"/>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60"/>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60"/>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60"/>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60"/>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60"/>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3902" name="Google Shape;3902;p60"/>
          <p:cNvGraphicFramePr/>
          <p:nvPr/>
        </p:nvGraphicFramePr>
        <p:xfrm>
          <a:off x="1422176" y="4260922"/>
          <a:ext cx="3000000" cy="3000000"/>
        </p:xfrm>
        <a:graphic>
          <a:graphicData uri="http://schemas.openxmlformats.org/drawingml/2006/table">
            <a:tbl>
              <a:tblPr>
                <a:noFill/>
                <a:tableStyleId>{4CFCC2F8-3C52-469C-A6C9-6508374DE4D5}</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03" name="Google Shape;3903;p60"/>
          <p:cNvGrpSpPr/>
          <p:nvPr/>
        </p:nvGrpSpPr>
        <p:grpSpPr>
          <a:xfrm>
            <a:off x="1425226" y="6360373"/>
            <a:ext cx="4807228" cy="2011800"/>
            <a:chOff x="726450" y="3372825"/>
            <a:chExt cx="2403614" cy="1005900"/>
          </a:xfrm>
        </p:grpSpPr>
        <p:grpSp>
          <p:nvGrpSpPr>
            <p:cNvPr id="3904" name="Google Shape;3904;p60"/>
            <p:cNvGrpSpPr/>
            <p:nvPr/>
          </p:nvGrpSpPr>
          <p:grpSpPr>
            <a:xfrm>
              <a:off x="726450" y="3696000"/>
              <a:ext cx="2403614" cy="500898"/>
              <a:chOff x="726450" y="3696000"/>
              <a:chExt cx="2403614" cy="500898"/>
            </a:xfrm>
          </p:grpSpPr>
          <p:sp>
            <p:nvSpPr>
              <p:cNvPr id="3905" name="Google Shape;3905;p60"/>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3906" name="Google Shape;3906;p60"/>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3907" name="Google Shape;3907;p60"/>
            <p:cNvGrpSpPr/>
            <p:nvPr/>
          </p:nvGrpSpPr>
          <p:grpSpPr>
            <a:xfrm>
              <a:off x="1348050" y="3372825"/>
              <a:ext cx="1720425" cy="1005900"/>
              <a:chOff x="1348050" y="3372825"/>
              <a:chExt cx="1720425" cy="1005900"/>
            </a:xfrm>
          </p:grpSpPr>
          <p:sp>
            <p:nvSpPr>
              <p:cNvPr id="3908" name="Google Shape;3908;p6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3909" name="Google Shape;3909;p6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3910" name="Google Shape;3910;p6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3911" name="Google Shape;3911;p6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3912" name="Google Shape;3912;p6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3913" name="Google Shape;3913;p60"/>
            <p:cNvGrpSpPr/>
            <p:nvPr/>
          </p:nvGrpSpPr>
          <p:grpSpPr>
            <a:xfrm>
              <a:off x="1455707" y="3731058"/>
              <a:ext cx="1491150" cy="417657"/>
              <a:chOff x="1455707" y="3731058"/>
              <a:chExt cx="1491150" cy="417657"/>
            </a:xfrm>
          </p:grpSpPr>
          <p:grpSp>
            <p:nvGrpSpPr>
              <p:cNvPr id="3914" name="Google Shape;3914;p60"/>
              <p:cNvGrpSpPr/>
              <p:nvPr/>
            </p:nvGrpSpPr>
            <p:grpSpPr>
              <a:xfrm>
                <a:off x="1472938" y="3745828"/>
                <a:ext cx="72126" cy="53788"/>
                <a:chOff x="1472938" y="3745828"/>
                <a:chExt cx="72126" cy="53788"/>
              </a:xfrm>
            </p:grpSpPr>
            <p:sp>
              <p:nvSpPr>
                <p:cNvPr id="3915" name="Google Shape;3915;p6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6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7" name="Google Shape;3917;p60"/>
              <p:cNvGrpSpPr/>
              <p:nvPr/>
            </p:nvGrpSpPr>
            <p:grpSpPr>
              <a:xfrm>
                <a:off x="1819181" y="4089633"/>
                <a:ext cx="72126" cy="53788"/>
                <a:chOff x="1819181" y="4089633"/>
                <a:chExt cx="72126" cy="53788"/>
              </a:xfrm>
            </p:grpSpPr>
            <p:sp>
              <p:nvSpPr>
                <p:cNvPr id="3918" name="Google Shape;3918;p6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6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0" name="Google Shape;3920;p60"/>
              <p:cNvGrpSpPr/>
              <p:nvPr/>
            </p:nvGrpSpPr>
            <p:grpSpPr>
              <a:xfrm>
                <a:off x="1455707" y="4084171"/>
                <a:ext cx="64321" cy="64544"/>
                <a:chOff x="1455707" y="4084171"/>
                <a:chExt cx="64321" cy="64544"/>
              </a:xfrm>
            </p:grpSpPr>
            <p:sp>
              <p:nvSpPr>
                <p:cNvPr id="3921" name="Google Shape;3921;p6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6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3" name="Google Shape;3923;p60"/>
              <p:cNvGrpSpPr/>
              <p:nvPr/>
            </p:nvGrpSpPr>
            <p:grpSpPr>
              <a:xfrm>
                <a:off x="1818610" y="3731058"/>
                <a:ext cx="64321" cy="64544"/>
                <a:chOff x="1818610" y="3731058"/>
                <a:chExt cx="64321" cy="64544"/>
              </a:xfrm>
            </p:grpSpPr>
            <p:sp>
              <p:nvSpPr>
                <p:cNvPr id="3924" name="Google Shape;3924;p6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6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6" name="Google Shape;3926;p60"/>
              <p:cNvGrpSpPr/>
              <p:nvPr/>
            </p:nvGrpSpPr>
            <p:grpSpPr>
              <a:xfrm>
                <a:off x="2172491" y="4089633"/>
                <a:ext cx="72126" cy="53788"/>
                <a:chOff x="2172491" y="4089633"/>
                <a:chExt cx="72126" cy="53788"/>
              </a:xfrm>
            </p:grpSpPr>
            <p:sp>
              <p:nvSpPr>
                <p:cNvPr id="3927" name="Google Shape;3927;p6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6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9" name="Google Shape;3929;p60"/>
              <p:cNvGrpSpPr/>
              <p:nvPr/>
            </p:nvGrpSpPr>
            <p:grpSpPr>
              <a:xfrm>
                <a:off x="2171920" y="3731058"/>
                <a:ext cx="64321" cy="64544"/>
                <a:chOff x="2171920" y="3731058"/>
                <a:chExt cx="64321" cy="64544"/>
              </a:xfrm>
            </p:grpSpPr>
            <p:sp>
              <p:nvSpPr>
                <p:cNvPr id="3930" name="Google Shape;3930;p6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6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2" name="Google Shape;3932;p60"/>
              <p:cNvGrpSpPr/>
              <p:nvPr/>
            </p:nvGrpSpPr>
            <p:grpSpPr>
              <a:xfrm>
                <a:off x="2874730" y="3745828"/>
                <a:ext cx="72126" cy="53788"/>
                <a:chOff x="2874730" y="3745828"/>
                <a:chExt cx="72126" cy="53788"/>
              </a:xfrm>
            </p:grpSpPr>
            <p:sp>
              <p:nvSpPr>
                <p:cNvPr id="3933" name="Google Shape;3933;p6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6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5" name="Google Shape;3935;p60"/>
              <p:cNvGrpSpPr/>
              <p:nvPr/>
            </p:nvGrpSpPr>
            <p:grpSpPr>
              <a:xfrm>
                <a:off x="2878589" y="4081481"/>
                <a:ext cx="64321" cy="64544"/>
                <a:chOff x="2878589" y="4081481"/>
                <a:chExt cx="64321" cy="64544"/>
              </a:xfrm>
            </p:grpSpPr>
            <p:sp>
              <p:nvSpPr>
                <p:cNvPr id="3936" name="Google Shape;3936;p6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6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8" name="Google Shape;3938;p60"/>
              <p:cNvGrpSpPr/>
              <p:nvPr/>
            </p:nvGrpSpPr>
            <p:grpSpPr>
              <a:xfrm>
                <a:off x="2525796" y="4089633"/>
                <a:ext cx="72126" cy="53788"/>
                <a:chOff x="2525796" y="4089633"/>
                <a:chExt cx="72126" cy="53788"/>
              </a:xfrm>
            </p:grpSpPr>
            <p:sp>
              <p:nvSpPr>
                <p:cNvPr id="3939" name="Google Shape;3939;p6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6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1" name="Google Shape;3941;p60"/>
              <p:cNvGrpSpPr/>
              <p:nvPr/>
            </p:nvGrpSpPr>
            <p:grpSpPr>
              <a:xfrm>
                <a:off x="2525225" y="3731058"/>
                <a:ext cx="64321" cy="64544"/>
                <a:chOff x="2525225" y="3731058"/>
                <a:chExt cx="64321" cy="64544"/>
              </a:xfrm>
            </p:grpSpPr>
            <p:sp>
              <p:nvSpPr>
                <p:cNvPr id="3942" name="Google Shape;3942;p6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6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grpSp>
        <p:nvGrpSpPr>
          <p:cNvPr id="3948" name="Google Shape;3948;p61"/>
          <p:cNvGrpSpPr/>
          <p:nvPr/>
        </p:nvGrpSpPr>
        <p:grpSpPr>
          <a:xfrm>
            <a:off x="11560305" y="3719211"/>
            <a:ext cx="1342800" cy="1349713"/>
            <a:chOff x="5780148" y="1859605"/>
            <a:chExt cx="671400" cy="674856"/>
          </a:xfrm>
        </p:grpSpPr>
        <p:sp>
          <p:nvSpPr>
            <p:cNvPr id="3949" name="Google Shape;3949;p61"/>
            <p:cNvSpPr/>
            <p:nvPr/>
          </p:nvSpPr>
          <p:spPr>
            <a:xfrm>
              <a:off x="5780148" y="1859605"/>
              <a:ext cx="671400" cy="6714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61"/>
            <p:cNvSpPr/>
            <p:nvPr/>
          </p:nvSpPr>
          <p:spPr>
            <a:xfrm>
              <a:off x="5851927" y="2006476"/>
              <a:ext cx="527700" cy="5277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61"/>
            <p:cNvSpPr/>
            <p:nvPr/>
          </p:nvSpPr>
          <p:spPr>
            <a:xfrm>
              <a:off x="5899320" y="2101262"/>
              <a:ext cx="433200" cy="4332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61"/>
            <p:cNvSpPr/>
            <p:nvPr/>
          </p:nvSpPr>
          <p:spPr>
            <a:xfrm>
              <a:off x="5944113" y="2190849"/>
              <a:ext cx="343500" cy="3435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3" name="Google Shape;3953;p61"/>
          <p:cNvGrpSpPr/>
          <p:nvPr/>
        </p:nvGrpSpPr>
        <p:grpSpPr>
          <a:xfrm>
            <a:off x="1433991" y="1942614"/>
            <a:ext cx="1691842" cy="1381503"/>
            <a:chOff x="732428" y="1198513"/>
            <a:chExt cx="845921" cy="690752"/>
          </a:xfrm>
        </p:grpSpPr>
        <p:grpSp>
          <p:nvGrpSpPr>
            <p:cNvPr id="3954" name="Google Shape;3954;p61"/>
            <p:cNvGrpSpPr/>
            <p:nvPr/>
          </p:nvGrpSpPr>
          <p:grpSpPr>
            <a:xfrm>
              <a:off x="823030" y="1198513"/>
              <a:ext cx="755319" cy="690752"/>
              <a:chOff x="823030" y="1198513"/>
              <a:chExt cx="755319" cy="690752"/>
            </a:xfrm>
          </p:grpSpPr>
          <p:sp>
            <p:nvSpPr>
              <p:cNvPr id="3955" name="Google Shape;3955;p6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6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7" name="Google Shape;3957;p61"/>
            <p:cNvGrpSpPr/>
            <p:nvPr/>
          </p:nvGrpSpPr>
          <p:grpSpPr>
            <a:xfrm>
              <a:off x="732428" y="1239937"/>
              <a:ext cx="739912" cy="607886"/>
              <a:chOff x="732428" y="1239937"/>
              <a:chExt cx="739912" cy="607886"/>
            </a:xfrm>
          </p:grpSpPr>
          <p:sp>
            <p:nvSpPr>
              <p:cNvPr id="3958" name="Google Shape;3958;p6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59" name="Google Shape;3959;p6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0" name="Google Shape;3960;p61"/>
            <p:cNvGrpSpPr/>
            <p:nvPr/>
          </p:nvGrpSpPr>
          <p:grpSpPr>
            <a:xfrm>
              <a:off x="732428" y="1277018"/>
              <a:ext cx="702832" cy="533758"/>
              <a:chOff x="732428" y="1277018"/>
              <a:chExt cx="702832" cy="533758"/>
            </a:xfrm>
          </p:grpSpPr>
          <p:sp>
            <p:nvSpPr>
              <p:cNvPr id="3961" name="Google Shape;3961;p6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6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3" name="Google Shape;3963;p61"/>
            <p:cNvGrpSpPr/>
            <p:nvPr/>
          </p:nvGrpSpPr>
          <p:grpSpPr>
            <a:xfrm>
              <a:off x="931170" y="1306653"/>
              <a:ext cx="647179" cy="474455"/>
              <a:chOff x="931170" y="1306653"/>
              <a:chExt cx="647179" cy="474455"/>
            </a:xfrm>
          </p:grpSpPr>
          <p:sp>
            <p:nvSpPr>
              <p:cNvPr id="3964" name="Google Shape;3964;p6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6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966" name="Google Shape;3966;p6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7" name="Google Shape;3967;p61"/>
          <p:cNvGrpSpPr/>
          <p:nvPr/>
        </p:nvGrpSpPr>
        <p:grpSpPr>
          <a:xfrm>
            <a:off x="7897209" y="1942626"/>
            <a:ext cx="1269311" cy="1399963"/>
            <a:chOff x="5985650" y="2860025"/>
            <a:chExt cx="1396075" cy="1539775"/>
          </a:xfrm>
        </p:grpSpPr>
        <p:sp>
          <p:nvSpPr>
            <p:cNvPr id="3968" name="Google Shape;3968;p6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6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6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6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6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6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6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6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6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6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6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6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6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6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6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6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6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6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6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6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6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6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6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6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6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6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6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6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6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6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6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6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0" name="Google Shape;4000;p61"/>
          <p:cNvGrpSpPr/>
          <p:nvPr/>
        </p:nvGrpSpPr>
        <p:grpSpPr>
          <a:xfrm>
            <a:off x="9408509" y="1942614"/>
            <a:ext cx="1451690" cy="1399950"/>
            <a:chOff x="4249973" y="1201875"/>
            <a:chExt cx="1958568" cy="1888762"/>
          </a:xfrm>
        </p:grpSpPr>
        <p:sp>
          <p:nvSpPr>
            <p:cNvPr id="4001" name="Google Shape;4001;p6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02" name="Google Shape;4002;p61"/>
            <p:cNvGrpSpPr/>
            <p:nvPr/>
          </p:nvGrpSpPr>
          <p:grpSpPr>
            <a:xfrm>
              <a:off x="5853086" y="1789142"/>
              <a:ext cx="355454" cy="1048099"/>
              <a:chOff x="5576108" y="2016725"/>
              <a:chExt cx="565200" cy="1666560"/>
            </a:xfrm>
          </p:grpSpPr>
          <p:sp>
            <p:nvSpPr>
              <p:cNvPr id="4003" name="Google Shape;4003;p61"/>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004" name="Google Shape;4004;p6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5" name="Google Shape;4005;p61"/>
            <p:cNvGrpSpPr/>
            <p:nvPr/>
          </p:nvGrpSpPr>
          <p:grpSpPr>
            <a:xfrm>
              <a:off x="4869455" y="2691676"/>
              <a:ext cx="1013897" cy="398961"/>
              <a:chOff x="4012057" y="3451825"/>
              <a:chExt cx="1612175" cy="634379"/>
            </a:xfrm>
          </p:grpSpPr>
          <p:sp>
            <p:nvSpPr>
              <p:cNvPr id="4006" name="Google Shape;4006;p61"/>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007" name="Google Shape;4007;p6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8" name="Google Shape;4008;p61"/>
            <p:cNvGrpSpPr/>
            <p:nvPr/>
          </p:nvGrpSpPr>
          <p:grpSpPr>
            <a:xfrm>
              <a:off x="4276937" y="2155961"/>
              <a:ext cx="651965" cy="891358"/>
              <a:chOff x="3069908" y="2599997"/>
              <a:chExt cx="1036675" cy="1417328"/>
            </a:xfrm>
          </p:grpSpPr>
          <p:sp>
            <p:nvSpPr>
              <p:cNvPr id="4009" name="Google Shape;4009;p61"/>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010" name="Google Shape;4010;p6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1" name="Google Shape;4011;p61"/>
            <p:cNvGrpSpPr/>
            <p:nvPr/>
          </p:nvGrpSpPr>
          <p:grpSpPr>
            <a:xfrm>
              <a:off x="5054918" y="1201875"/>
              <a:ext cx="999548" cy="602711"/>
              <a:chOff x="4306958" y="1082925"/>
              <a:chExt cx="1589359" cy="958358"/>
            </a:xfrm>
          </p:grpSpPr>
          <p:sp>
            <p:nvSpPr>
              <p:cNvPr id="4012" name="Google Shape;4012;p61"/>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013" name="Google Shape;4013;p6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4" name="Google Shape;4014;p61"/>
            <p:cNvGrpSpPr/>
            <p:nvPr/>
          </p:nvGrpSpPr>
          <p:grpSpPr>
            <a:xfrm>
              <a:off x="4249973" y="1303451"/>
              <a:ext cx="799317" cy="841334"/>
              <a:chOff x="3027033" y="1244439"/>
              <a:chExt cx="1270977" cy="1337786"/>
            </a:xfrm>
          </p:grpSpPr>
          <p:sp>
            <p:nvSpPr>
              <p:cNvPr id="4015" name="Google Shape;4015;p61"/>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016" name="Google Shape;4016;p6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17" name="Google Shape;4017;p61"/>
          <p:cNvGrpSpPr/>
          <p:nvPr/>
        </p:nvGrpSpPr>
        <p:grpSpPr>
          <a:xfrm>
            <a:off x="8114237" y="3716175"/>
            <a:ext cx="1501537" cy="1367568"/>
            <a:chOff x="4204684" y="2104422"/>
            <a:chExt cx="699822" cy="637382"/>
          </a:xfrm>
        </p:grpSpPr>
        <p:grpSp>
          <p:nvGrpSpPr>
            <p:cNvPr id="4018" name="Google Shape;4018;p61"/>
            <p:cNvGrpSpPr/>
            <p:nvPr/>
          </p:nvGrpSpPr>
          <p:grpSpPr>
            <a:xfrm>
              <a:off x="4204684" y="2430067"/>
              <a:ext cx="342957" cy="311738"/>
              <a:chOff x="4204684" y="2430067"/>
              <a:chExt cx="342957" cy="311738"/>
            </a:xfrm>
          </p:grpSpPr>
          <p:sp>
            <p:nvSpPr>
              <p:cNvPr id="4019" name="Google Shape;4019;p6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6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1" name="Google Shape;4021;p61"/>
            <p:cNvGrpSpPr/>
            <p:nvPr/>
          </p:nvGrpSpPr>
          <p:grpSpPr>
            <a:xfrm>
              <a:off x="4561586" y="2430067"/>
              <a:ext cx="342920" cy="311738"/>
              <a:chOff x="4561586" y="2430067"/>
              <a:chExt cx="342920" cy="311738"/>
            </a:xfrm>
          </p:grpSpPr>
          <p:sp>
            <p:nvSpPr>
              <p:cNvPr id="4022" name="Google Shape;4022;p6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6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4" name="Google Shape;4024;p61"/>
            <p:cNvGrpSpPr/>
            <p:nvPr/>
          </p:nvGrpSpPr>
          <p:grpSpPr>
            <a:xfrm>
              <a:off x="4561586" y="2104422"/>
              <a:ext cx="342920" cy="311738"/>
              <a:chOff x="4561586" y="2104422"/>
              <a:chExt cx="342920" cy="311738"/>
            </a:xfrm>
          </p:grpSpPr>
          <p:sp>
            <p:nvSpPr>
              <p:cNvPr id="4025" name="Google Shape;4025;p6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6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7" name="Google Shape;4027;p61"/>
            <p:cNvGrpSpPr/>
            <p:nvPr/>
          </p:nvGrpSpPr>
          <p:grpSpPr>
            <a:xfrm>
              <a:off x="4204684" y="2104422"/>
              <a:ext cx="342957" cy="311664"/>
              <a:chOff x="4204684" y="2104422"/>
              <a:chExt cx="342957" cy="311664"/>
            </a:xfrm>
          </p:grpSpPr>
          <p:sp>
            <p:nvSpPr>
              <p:cNvPr id="4028" name="Google Shape;4028;p6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6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30" name="Google Shape;4030;p61"/>
          <p:cNvGrpSpPr/>
          <p:nvPr/>
        </p:nvGrpSpPr>
        <p:grpSpPr>
          <a:xfrm>
            <a:off x="11043104" y="1942603"/>
            <a:ext cx="1321182" cy="1377733"/>
            <a:chOff x="5830645" y="1267368"/>
            <a:chExt cx="530340" cy="553040"/>
          </a:xfrm>
        </p:grpSpPr>
        <p:sp>
          <p:nvSpPr>
            <p:cNvPr id="4031" name="Google Shape;4031;p6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32" name="Google Shape;4032;p61"/>
            <p:cNvGrpSpPr/>
            <p:nvPr/>
          </p:nvGrpSpPr>
          <p:grpSpPr>
            <a:xfrm>
              <a:off x="5830645" y="1267368"/>
              <a:ext cx="259743" cy="269909"/>
              <a:chOff x="5830645" y="1267368"/>
              <a:chExt cx="259743" cy="269909"/>
            </a:xfrm>
          </p:grpSpPr>
          <p:sp>
            <p:nvSpPr>
              <p:cNvPr id="4033" name="Google Shape;4033;p6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6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5" name="Google Shape;4035;p61"/>
            <p:cNvGrpSpPr/>
            <p:nvPr/>
          </p:nvGrpSpPr>
          <p:grpSpPr>
            <a:xfrm>
              <a:off x="6101293" y="1267368"/>
              <a:ext cx="259692" cy="269909"/>
              <a:chOff x="6101293" y="1267368"/>
              <a:chExt cx="259692" cy="269909"/>
            </a:xfrm>
          </p:grpSpPr>
          <p:sp>
            <p:nvSpPr>
              <p:cNvPr id="4036" name="Google Shape;4036;p6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6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8" name="Google Shape;4038;p61"/>
            <p:cNvGrpSpPr/>
            <p:nvPr/>
          </p:nvGrpSpPr>
          <p:grpSpPr>
            <a:xfrm>
              <a:off x="5830645" y="1550500"/>
              <a:ext cx="259692" cy="269909"/>
              <a:chOff x="5830645" y="1550500"/>
              <a:chExt cx="259692" cy="269909"/>
            </a:xfrm>
          </p:grpSpPr>
          <p:sp>
            <p:nvSpPr>
              <p:cNvPr id="4039" name="Google Shape;4039;p6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6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1" name="Google Shape;4041;p61"/>
            <p:cNvGrpSpPr/>
            <p:nvPr/>
          </p:nvGrpSpPr>
          <p:grpSpPr>
            <a:xfrm>
              <a:off x="6101293" y="1550500"/>
              <a:ext cx="259692" cy="269909"/>
              <a:chOff x="6101293" y="1550500"/>
              <a:chExt cx="259692" cy="269909"/>
            </a:xfrm>
          </p:grpSpPr>
          <p:sp>
            <p:nvSpPr>
              <p:cNvPr id="4042" name="Google Shape;4042;p6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6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44" name="Google Shape;4044;p61"/>
          <p:cNvGrpSpPr/>
          <p:nvPr/>
        </p:nvGrpSpPr>
        <p:grpSpPr>
          <a:xfrm>
            <a:off x="1447410" y="3723521"/>
            <a:ext cx="1394307" cy="1359148"/>
            <a:chOff x="2679875" y="2361475"/>
            <a:chExt cx="780425" cy="760575"/>
          </a:xfrm>
        </p:grpSpPr>
        <p:sp>
          <p:nvSpPr>
            <p:cNvPr id="4045" name="Google Shape;4045;p6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6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6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6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6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6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1" name="Google Shape;4051;p61"/>
          <p:cNvGrpSpPr/>
          <p:nvPr/>
        </p:nvGrpSpPr>
        <p:grpSpPr>
          <a:xfrm>
            <a:off x="6245728" y="1942705"/>
            <a:ext cx="1471659" cy="1369094"/>
            <a:chOff x="3351965" y="1148808"/>
            <a:chExt cx="750770" cy="698375"/>
          </a:xfrm>
        </p:grpSpPr>
        <p:grpSp>
          <p:nvGrpSpPr>
            <p:cNvPr id="4052" name="Google Shape;4052;p61"/>
            <p:cNvGrpSpPr/>
            <p:nvPr/>
          </p:nvGrpSpPr>
          <p:grpSpPr>
            <a:xfrm>
              <a:off x="3586796" y="1148808"/>
              <a:ext cx="294857" cy="286830"/>
              <a:chOff x="3750225" y="1774000"/>
              <a:chExt cx="149575" cy="145525"/>
            </a:xfrm>
          </p:grpSpPr>
          <p:sp>
            <p:nvSpPr>
              <p:cNvPr id="4053" name="Google Shape;4053;p6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6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5" name="Google Shape;4055;p61"/>
            <p:cNvGrpSpPr/>
            <p:nvPr/>
          </p:nvGrpSpPr>
          <p:grpSpPr>
            <a:xfrm>
              <a:off x="3779245" y="1375768"/>
              <a:ext cx="323490" cy="286978"/>
              <a:chOff x="3847850" y="1889150"/>
              <a:chExt cx="164100" cy="145600"/>
            </a:xfrm>
          </p:grpSpPr>
          <p:sp>
            <p:nvSpPr>
              <p:cNvPr id="4056" name="Google Shape;4056;p6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6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8" name="Google Shape;4058;p61"/>
            <p:cNvGrpSpPr/>
            <p:nvPr/>
          </p:nvGrpSpPr>
          <p:grpSpPr>
            <a:xfrm>
              <a:off x="3351965" y="1330435"/>
              <a:ext cx="295449" cy="285401"/>
              <a:chOff x="3631100" y="1866150"/>
              <a:chExt cx="149875" cy="144800"/>
            </a:xfrm>
          </p:grpSpPr>
          <p:sp>
            <p:nvSpPr>
              <p:cNvPr id="4059" name="Google Shape;4059;p6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6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1" name="Google Shape;4061;p61"/>
            <p:cNvGrpSpPr/>
            <p:nvPr/>
          </p:nvGrpSpPr>
          <p:grpSpPr>
            <a:xfrm>
              <a:off x="3548208" y="1560352"/>
              <a:ext cx="294808" cy="286830"/>
              <a:chOff x="3730650" y="1982800"/>
              <a:chExt cx="149550" cy="145525"/>
            </a:xfrm>
          </p:grpSpPr>
          <p:sp>
            <p:nvSpPr>
              <p:cNvPr id="4062" name="Google Shape;4062;p6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6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64" name="Google Shape;4064;p61"/>
          <p:cNvGrpSpPr/>
          <p:nvPr/>
        </p:nvGrpSpPr>
        <p:grpSpPr>
          <a:xfrm>
            <a:off x="15249033" y="1942614"/>
            <a:ext cx="1609129" cy="1355590"/>
            <a:chOff x="7636443" y="1204988"/>
            <a:chExt cx="804565" cy="677795"/>
          </a:xfrm>
        </p:grpSpPr>
        <p:grpSp>
          <p:nvGrpSpPr>
            <p:cNvPr id="4065" name="Google Shape;4065;p61"/>
            <p:cNvGrpSpPr/>
            <p:nvPr/>
          </p:nvGrpSpPr>
          <p:grpSpPr>
            <a:xfrm>
              <a:off x="7636443" y="1509705"/>
              <a:ext cx="804565" cy="373078"/>
              <a:chOff x="7636443" y="1509705"/>
              <a:chExt cx="804565" cy="373078"/>
            </a:xfrm>
          </p:grpSpPr>
          <p:sp>
            <p:nvSpPr>
              <p:cNvPr id="4066" name="Google Shape;4066;p6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6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8" name="Google Shape;4068;p61"/>
            <p:cNvGrpSpPr/>
            <p:nvPr/>
          </p:nvGrpSpPr>
          <p:grpSpPr>
            <a:xfrm>
              <a:off x="7636443" y="1408133"/>
              <a:ext cx="804565" cy="373078"/>
              <a:chOff x="7636443" y="1408133"/>
              <a:chExt cx="804565" cy="373078"/>
            </a:xfrm>
          </p:grpSpPr>
          <p:sp>
            <p:nvSpPr>
              <p:cNvPr id="4069" name="Google Shape;4069;p6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6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1" name="Google Shape;4071;p61"/>
            <p:cNvGrpSpPr/>
            <p:nvPr/>
          </p:nvGrpSpPr>
          <p:grpSpPr>
            <a:xfrm>
              <a:off x="7636443" y="1306560"/>
              <a:ext cx="804565" cy="373078"/>
              <a:chOff x="7636443" y="1306560"/>
              <a:chExt cx="804565" cy="373078"/>
            </a:xfrm>
          </p:grpSpPr>
          <p:sp>
            <p:nvSpPr>
              <p:cNvPr id="4072" name="Google Shape;4072;p6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73" name="Google Shape;4073;p6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074" name="Google Shape;4074;p61"/>
            <p:cNvGrpSpPr/>
            <p:nvPr/>
          </p:nvGrpSpPr>
          <p:grpSpPr>
            <a:xfrm>
              <a:off x="7636443" y="1204988"/>
              <a:ext cx="804565" cy="373078"/>
              <a:chOff x="7636443" y="1204988"/>
              <a:chExt cx="804565" cy="373078"/>
            </a:xfrm>
          </p:grpSpPr>
          <p:sp>
            <p:nvSpPr>
              <p:cNvPr id="4075" name="Google Shape;4075;p6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76" name="Google Shape;4076;p6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77" name="Google Shape;4077;p61"/>
          <p:cNvGrpSpPr/>
          <p:nvPr/>
        </p:nvGrpSpPr>
        <p:grpSpPr>
          <a:xfrm>
            <a:off x="9926726" y="3757442"/>
            <a:ext cx="1322678" cy="1322375"/>
            <a:chOff x="3990000" y="975400"/>
            <a:chExt cx="3934200" cy="3933300"/>
          </a:xfrm>
        </p:grpSpPr>
        <p:sp>
          <p:nvSpPr>
            <p:cNvPr id="4078" name="Google Shape;4078;p61"/>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61"/>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61"/>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61"/>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2" name="Google Shape;4082;p61"/>
          <p:cNvGrpSpPr/>
          <p:nvPr/>
        </p:nvGrpSpPr>
        <p:grpSpPr>
          <a:xfrm>
            <a:off x="13214022" y="3714719"/>
            <a:ext cx="1737762" cy="1368481"/>
            <a:chOff x="6598259" y="2078634"/>
            <a:chExt cx="868881" cy="684241"/>
          </a:xfrm>
        </p:grpSpPr>
        <p:sp>
          <p:nvSpPr>
            <p:cNvPr id="4083" name="Google Shape;4083;p6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6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6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6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6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6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89" name="Google Shape;4089;p61"/>
            <p:cNvGrpSpPr/>
            <p:nvPr/>
          </p:nvGrpSpPr>
          <p:grpSpPr>
            <a:xfrm>
              <a:off x="6808175" y="2078634"/>
              <a:ext cx="452229" cy="684241"/>
              <a:chOff x="6808175" y="2078634"/>
              <a:chExt cx="452229" cy="684241"/>
            </a:xfrm>
          </p:grpSpPr>
          <p:sp>
            <p:nvSpPr>
              <p:cNvPr id="4090" name="Google Shape;4090;p6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6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6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6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6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6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96" name="Google Shape;4096;p61"/>
              <p:cNvGrpSpPr/>
              <p:nvPr/>
            </p:nvGrpSpPr>
            <p:grpSpPr>
              <a:xfrm>
                <a:off x="6821586" y="2078634"/>
                <a:ext cx="426871" cy="684241"/>
                <a:chOff x="6821586" y="2078634"/>
                <a:chExt cx="426871" cy="684241"/>
              </a:xfrm>
            </p:grpSpPr>
            <p:grpSp>
              <p:nvGrpSpPr>
                <p:cNvPr id="4097" name="Google Shape;4097;p61"/>
                <p:cNvGrpSpPr/>
                <p:nvPr/>
              </p:nvGrpSpPr>
              <p:grpSpPr>
                <a:xfrm>
                  <a:off x="6821586" y="2078634"/>
                  <a:ext cx="426871" cy="684241"/>
                  <a:chOff x="6821586" y="2078634"/>
                  <a:chExt cx="426871" cy="684241"/>
                </a:xfrm>
              </p:grpSpPr>
              <p:sp>
                <p:nvSpPr>
                  <p:cNvPr id="4098" name="Google Shape;4098;p6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6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6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6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6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6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6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6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6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6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6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6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6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6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6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6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6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6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6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17" name="Google Shape;4117;p6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6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6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6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6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6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123" name="Google Shape;4123;p61"/>
          <p:cNvGrpSpPr/>
          <p:nvPr/>
        </p:nvGrpSpPr>
        <p:grpSpPr>
          <a:xfrm>
            <a:off x="1433988" y="7062737"/>
            <a:ext cx="2681577" cy="1281660"/>
            <a:chOff x="238125" y="1151100"/>
            <a:chExt cx="7139450" cy="3412300"/>
          </a:xfrm>
        </p:grpSpPr>
        <p:sp>
          <p:nvSpPr>
            <p:cNvPr id="4124" name="Google Shape;4124;p6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6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6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6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6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6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6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6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6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6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6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6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6" name="Google Shape;4136;p61"/>
          <p:cNvGrpSpPr/>
          <p:nvPr/>
        </p:nvGrpSpPr>
        <p:grpSpPr>
          <a:xfrm>
            <a:off x="11168434" y="5469299"/>
            <a:ext cx="1970714" cy="1171528"/>
            <a:chOff x="5145061" y="2881789"/>
            <a:chExt cx="1107641" cy="658458"/>
          </a:xfrm>
        </p:grpSpPr>
        <p:grpSp>
          <p:nvGrpSpPr>
            <p:cNvPr id="4137" name="Google Shape;4137;p61"/>
            <p:cNvGrpSpPr/>
            <p:nvPr/>
          </p:nvGrpSpPr>
          <p:grpSpPr>
            <a:xfrm>
              <a:off x="5722989" y="3244587"/>
              <a:ext cx="529713" cy="295659"/>
              <a:chOff x="5722989" y="3244587"/>
              <a:chExt cx="529713" cy="295659"/>
            </a:xfrm>
          </p:grpSpPr>
          <p:sp>
            <p:nvSpPr>
              <p:cNvPr id="4138" name="Google Shape;4138;p6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39" name="Google Shape;4139;p6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140" name="Google Shape;4140;p61"/>
            <p:cNvGrpSpPr/>
            <p:nvPr/>
          </p:nvGrpSpPr>
          <p:grpSpPr>
            <a:xfrm>
              <a:off x="5145061" y="3244587"/>
              <a:ext cx="536807" cy="295659"/>
              <a:chOff x="5145061" y="3244587"/>
              <a:chExt cx="536807" cy="295659"/>
            </a:xfrm>
          </p:grpSpPr>
          <p:sp>
            <p:nvSpPr>
              <p:cNvPr id="4141" name="Google Shape;4141;p6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2" name="Google Shape;4142;p6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143" name="Google Shape;4143;p61"/>
            <p:cNvGrpSpPr/>
            <p:nvPr/>
          </p:nvGrpSpPr>
          <p:grpSpPr>
            <a:xfrm>
              <a:off x="5341327" y="2898245"/>
              <a:ext cx="532309" cy="614891"/>
              <a:chOff x="5341327" y="2898245"/>
              <a:chExt cx="532309" cy="614891"/>
            </a:xfrm>
          </p:grpSpPr>
          <p:sp>
            <p:nvSpPr>
              <p:cNvPr id="4144" name="Google Shape;4144;p6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5" name="Google Shape;4145;p6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146" name="Google Shape;4146;p61"/>
            <p:cNvGrpSpPr/>
            <p:nvPr/>
          </p:nvGrpSpPr>
          <p:grpSpPr>
            <a:xfrm>
              <a:off x="5532290" y="2881789"/>
              <a:ext cx="620516" cy="305456"/>
              <a:chOff x="5532290" y="2881789"/>
              <a:chExt cx="620516" cy="305456"/>
            </a:xfrm>
          </p:grpSpPr>
          <p:sp>
            <p:nvSpPr>
              <p:cNvPr id="4147" name="Google Shape;4147;p6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8" name="Google Shape;4148;p6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4149" name="Google Shape;4149;p61"/>
          <p:cNvGrpSpPr/>
          <p:nvPr/>
        </p:nvGrpSpPr>
        <p:grpSpPr>
          <a:xfrm>
            <a:off x="16326280" y="7053415"/>
            <a:ext cx="538136" cy="1290982"/>
            <a:chOff x="7026852" y="3311869"/>
            <a:chExt cx="434331" cy="1041954"/>
          </a:xfrm>
        </p:grpSpPr>
        <p:sp>
          <p:nvSpPr>
            <p:cNvPr id="4150" name="Google Shape;4150;p6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6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6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3" name="Google Shape;4153;p61"/>
          <p:cNvGrpSpPr/>
          <p:nvPr/>
        </p:nvGrpSpPr>
        <p:grpSpPr>
          <a:xfrm>
            <a:off x="12359442" y="7131890"/>
            <a:ext cx="587763" cy="587672"/>
            <a:chOff x="4873519" y="3311869"/>
            <a:chExt cx="499374" cy="499296"/>
          </a:xfrm>
        </p:grpSpPr>
        <p:sp>
          <p:nvSpPr>
            <p:cNvPr id="4154" name="Google Shape;4154;p6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6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6" name="Google Shape;4156;p61"/>
          <p:cNvGrpSpPr/>
          <p:nvPr/>
        </p:nvGrpSpPr>
        <p:grpSpPr>
          <a:xfrm>
            <a:off x="12359442" y="7756634"/>
            <a:ext cx="587763" cy="587763"/>
            <a:chOff x="4873519" y="3875839"/>
            <a:chExt cx="499374" cy="499374"/>
          </a:xfrm>
        </p:grpSpPr>
        <p:sp>
          <p:nvSpPr>
            <p:cNvPr id="4157" name="Google Shape;4157;p6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6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9" name="Google Shape;4159;p61"/>
          <p:cNvGrpSpPr/>
          <p:nvPr/>
        </p:nvGrpSpPr>
        <p:grpSpPr>
          <a:xfrm>
            <a:off x="4820497" y="3700538"/>
            <a:ext cx="1396208" cy="1396416"/>
            <a:chOff x="2565073" y="2075876"/>
            <a:chExt cx="672482" cy="672518"/>
          </a:xfrm>
        </p:grpSpPr>
        <p:sp>
          <p:nvSpPr>
            <p:cNvPr id="4160" name="Google Shape;4160;p6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6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6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6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6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6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6" name="Google Shape;4166;p61"/>
          <p:cNvGrpSpPr/>
          <p:nvPr/>
        </p:nvGrpSpPr>
        <p:grpSpPr>
          <a:xfrm>
            <a:off x="11267320" y="7069739"/>
            <a:ext cx="876709" cy="1274658"/>
            <a:chOff x="1697726" y="3244179"/>
            <a:chExt cx="788124" cy="1146069"/>
          </a:xfrm>
        </p:grpSpPr>
        <p:sp>
          <p:nvSpPr>
            <p:cNvPr id="4167" name="Google Shape;4167;p6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6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69" name="Google Shape;4169;p61"/>
          <p:cNvSpPr/>
          <p:nvPr/>
        </p:nvSpPr>
        <p:spPr>
          <a:xfrm>
            <a:off x="16261838" y="6845307"/>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70" name="Google Shape;4170;p61"/>
          <p:cNvGrpSpPr/>
          <p:nvPr/>
        </p:nvGrpSpPr>
        <p:grpSpPr>
          <a:xfrm>
            <a:off x="15269748" y="3726465"/>
            <a:ext cx="1599129" cy="1340565"/>
            <a:chOff x="7617850" y="2063282"/>
            <a:chExt cx="799565" cy="670282"/>
          </a:xfrm>
        </p:grpSpPr>
        <p:cxnSp>
          <p:nvCxnSpPr>
            <p:cNvPr id="4171" name="Google Shape;4171;p6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2" name="Google Shape;4172;p6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3" name="Google Shape;4173;p6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4" name="Google Shape;4174;p6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5" name="Google Shape;4175;p6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76" name="Google Shape;4176;p6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77" name="Google Shape;4177;p61"/>
            <p:cNvGrpSpPr/>
            <p:nvPr/>
          </p:nvGrpSpPr>
          <p:grpSpPr>
            <a:xfrm>
              <a:off x="7734309" y="2063282"/>
              <a:ext cx="570957" cy="620095"/>
              <a:chOff x="7734309" y="2063282"/>
              <a:chExt cx="570957" cy="620095"/>
            </a:xfrm>
          </p:grpSpPr>
          <p:grpSp>
            <p:nvGrpSpPr>
              <p:cNvPr id="4178" name="Google Shape;4178;p61"/>
              <p:cNvGrpSpPr/>
              <p:nvPr/>
            </p:nvGrpSpPr>
            <p:grpSpPr>
              <a:xfrm>
                <a:off x="8031573" y="2063282"/>
                <a:ext cx="273693" cy="620095"/>
                <a:chOff x="8031573" y="2063282"/>
                <a:chExt cx="273693" cy="620095"/>
              </a:xfrm>
            </p:grpSpPr>
            <p:sp>
              <p:nvSpPr>
                <p:cNvPr id="4179" name="Google Shape;4179;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3" name="Google Shape;4183;p61"/>
              <p:cNvGrpSpPr/>
              <p:nvPr/>
            </p:nvGrpSpPr>
            <p:grpSpPr>
              <a:xfrm flipH="1">
                <a:off x="7734309" y="2063282"/>
                <a:ext cx="273693" cy="620095"/>
                <a:chOff x="8031573" y="2063282"/>
                <a:chExt cx="273693" cy="620095"/>
              </a:xfrm>
            </p:grpSpPr>
            <p:sp>
              <p:nvSpPr>
                <p:cNvPr id="4184" name="Google Shape;4184;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4188" name="Google Shape;4188;p61"/>
          <p:cNvSpPr/>
          <p:nvPr/>
        </p:nvSpPr>
        <p:spPr>
          <a:xfrm>
            <a:off x="14190257" y="7110644"/>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89" name="Google Shape;4189;p61"/>
          <p:cNvSpPr/>
          <p:nvPr/>
        </p:nvSpPr>
        <p:spPr>
          <a:xfrm rot="10800000">
            <a:off x="13162620" y="7105472"/>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90" name="Google Shape;4190;p61"/>
          <p:cNvGrpSpPr/>
          <p:nvPr/>
        </p:nvGrpSpPr>
        <p:grpSpPr>
          <a:xfrm>
            <a:off x="15642960" y="5433432"/>
            <a:ext cx="1205134" cy="1203767"/>
            <a:chOff x="1186975" y="238125"/>
            <a:chExt cx="5244275" cy="5238325"/>
          </a:xfrm>
        </p:grpSpPr>
        <p:sp>
          <p:nvSpPr>
            <p:cNvPr id="4191" name="Google Shape;4191;p6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6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6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6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5" name="Google Shape;4195;p61"/>
          <p:cNvGrpSpPr/>
          <p:nvPr/>
        </p:nvGrpSpPr>
        <p:grpSpPr>
          <a:xfrm>
            <a:off x="6528435" y="3712398"/>
            <a:ext cx="1303695" cy="1374676"/>
            <a:chOff x="3400515" y="2056248"/>
            <a:chExt cx="698134" cy="735987"/>
          </a:xfrm>
        </p:grpSpPr>
        <p:grpSp>
          <p:nvGrpSpPr>
            <p:cNvPr id="4196" name="Google Shape;4196;p61"/>
            <p:cNvGrpSpPr/>
            <p:nvPr/>
          </p:nvGrpSpPr>
          <p:grpSpPr>
            <a:xfrm>
              <a:off x="3400515" y="2283913"/>
              <a:ext cx="312919" cy="219900"/>
              <a:chOff x="3400515" y="2283913"/>
              <a:chExt cx="312919" cy="219900"/>
            </a:xfrm>
          </p:grpSpPr>
          <p:sp>
            <p:nvSpPr>
              <p:cNvPr id="4197" name="Google Shape;4197;p61"/>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198" name="Google Shape;4198;p6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99" name="Google Shape;4199;p61"/>
            <p:cNvGrpSpPr/>
            <p:nvPr/>
          </p:nvGrpSpPr>
          <p:grpSpPr>
            <a:xfrm>
              <a:off x="3547823" y="2461089"/>
              <a:ext cx="219900" cy="331146"/>
              <a:chOff x="3547823" y="2461089"/>
              <a:chExt cx="219900" cy="331146"/>
            </a:xfrm>
          </p:grpSpPr>
          <p:sp>
            <p:nvSpPr>
              <p:cNvPr id="4200" name="Google Shape;4200;p61"/>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201" name="Google Shape;4201;p6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02" name="Google Shape;4202;p61"/>
            <p:cNvGrpSpPr/>
            <p:nvPr/>
          </p:nvGrpSpPr>
          <p:grpSpPr>
            <a:xfrm>
              <a:off x="3734138" y="2461089"/>
              <a:ext cx="219900" cy="331146"/>
              <a:chOff x="3734138" y="2461089"/>
              <a:chExt cx="219900" cy="331146"/>
            </a:xfrm>
          </p:grpSpPr>
          <p:sp>
            <p:nvSpPr>
              <p:cNvPr id="4203" name="Google Shape;4203;p61"/>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204" name="Google Shape;4204;p6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05" name="Google Shape;4205;p61"/>
            <p:cNvGrpSpPr/>
            <p:nvPr/>
          </p:nvGrpSpPr>
          <p:grpSpPr>
            <a:xfrm>
              <a:off x="3787560" y="2281742"/>
              <a:ext cx="311089" cy="219900"/>
              <a:chOff x="3787560" y="2281742"/>
              <a:chExt cx="311089" cy="219900"/>
            </a:xfrm>
          </p:grpSpPr>
          <p:sp>
            <p:nvSpPr>
              <p:cNvPr id="4206" name="Google Shape;4206;p61"/>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207" name="Google Shape;4207;p6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08" name="Google Shape;4208;p61"/>
            <p:cNvGrpSpPr/>
            <p:nvPr/>
          </p:nvGrpSpPr>
          <p:grpSpPr>
            <a:xfrm>
              <a:off x="3637290" y="2056248"/>
              <a:ext cx="219900" cy="330736"/>
              <a:chOff x="3637290" y="2056248"/>
              <a:chExt cx="219900" cy="330736"/>
            </a:xfrm>
          </p:grpSpPr>
          <p:sp>
            <p:nvSpPr>
              <p:cNvPr id="4209" name="Google Shape;4209;p61"/>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4210" name="Google Shape;4210;p6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11" name="Google Shape;4211;p61"/>
          <p:cNvGrpSpPr/>
          <p:nvPr/>
        </p:nvGrpSpPr>
        <p:grpSpPr>
          <a:xfrm>
            <a:off x="5111847" y="5452411"/>
            <a:ext cx="2536288" cy="1184787"/>
            <a:chOff x="238125" y="1188750"/>
            <a:chExt cx="7140450" cy="3335550"/>
          </a:xfrm>
        </p:grpSpPr>
        <p:sp>
          <p:nvSpPr>
            <p:cNvPr id="4212" name="Google Shape;4212;p6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6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6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6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6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7" name="Google Shape;4217;p61"/>
          <p:cNvGrpSpPr/>
          <p:nvPr/>
        </p:nvGrpSpPr>
        <p:grpSpPr>
          <a:xfrm>
            <a:off x="13327648" y="5456720"/>
            <a:ext cx="2107888" cy="1180294"/>
            <a:chOff x="238125" y="1335475"/>
            <a:chExt cx="5418735" cy="3034175"/>
          </a:xfrm>
        </p:grpSpPr>
        <p:sp>
          <p:nvSpPr>
            <p:cNvPr id="4218" name="Google Shape;4218;p6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6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6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221" name="Google Shape;4221;p61"/>
          <p:cNvGrpSpPr/>
          <p:nvPr/>
        </p:nvGrpSpPr>
        <p:grpSpPr>
          <a:xfrm>
            <a:off x="8189266" y="7066520"/>
            <a:ext cx="2536414" cy="1277877"/>
            <a:chOff x="3967651" y="3645904"/>
            <a:chExt cx="1479304" cy="745292"/>
          </a:xfrm>
        </p:grpSpPr>
        <p:grpSp>
          <p:nvGrpSpPr>
            <p:cNvPr id="4222" name="Google Shape;4222;p61"/>
            <p:cNvGrpSpPr/>
            <p:nvPr/>
          </p:nvGrpSpPr>
          <p:grpSpPr>
            <a:xfrm>
              <a:off x="3967651" y="4009026"/>
              <a:ext cx="1479304" cy="382170"/>
              <a:chOff x="3967651" y="4009026"/>
              <a:chExt cx="1479304" cy="382170"/>
            </a:xfrm>
          </p:grpSpPr>
          <p:grpSp>
            <p:nvGrpSpPr>
              <p:cNvPr id="4223" name="Google Shape;4223;p61"/>
              <p:cNvGrpSpPr/>
              <p:nvPr/>
            </p:nvGrpSpPr>
            <p:grpSpPr>
              <a:xfrm>
                <a:off x="4892216" y="4195630"/>
                <a:ext cx="554739" cy="195566"/>
                <a:chOff x="3604375" y="4892160"/>
                <a:chExt cx="1651500" cy="582215"/>
              </a:xfrm>
            </p:grpSpPr>
            <p:sp>
              <p:nvSpPr>
                <p:cNvPr id="4224" name="Google Shape;4224;p6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6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6" name="Google Shape;4226;p61"/>
              <p:cNvGrpSpPr/>
              <p:nvPr/>
            </p:nvGrpSpPr>
            <p:grpSpPr>
              <a:xfrm>
                <a:off x="3967651" y="4146303"/>
                <a:ext cx="579402" cy="244893"/>
                <a:chOff x="851875" y="4745310"/>
                <a:chExt cx="1724925" cy="729065"/>
              </a:xfrm>
            </p:grpSpPr>
            <p:sp>
              <p:nvSpPr>
                <p:cNvPr id="4227" name="Google Shape;4227;p6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6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9" name="Google Shape;4229;p61"/>
              <p:cNvGrpSpPr/>
              <p:nvPr/>
            </p:nvGrpSpPr>
            <p:grpSpPr>
              <a:xfrm>
                <a:off x="4460753" y="4009026"/>
                <a:ext cx="493110" cy="382170"/>
                <a:chOff x="2319875" y="4336625"/>
                <a:chExt cx="1468025" cy="1137750"/>
              </a:xfrm>
            </p:grpSpPr>
            <p:sp>
              <p:nvSpPr>
                <p:cNvPr id="4230" name="Google Shape;4230;p6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6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32" name="Google Shape;4232;p61"/>
            <p:cNvGrpSpPr/>
            <p:nvPr/>
          </p:nvGrpSpPr>
          <p:grpSpPr>
            <a:xfrm>
              <a:off x="4479443" y="3645904"/>
              <a:ext cx="455965" cy="388789"/>
              <a:chOff x="2957425" y="238100"/>
              <a:chExt cx="1910200" cy="1628775"/>
            </a:xfrm>
          </p:grpSpPr>
          <p:sp>
            <p:nvSpPr>
              <p:cNvPr id="4233" name="Google Shape;4233;p6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6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6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6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6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38" name="Google Shape;4238;p6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6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6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6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43" name="Google Shape;4243;p61"/>
          <p:cNvGrpSpPr/>
          <p:nvPr/>
        </p:nvGrpSpPr>
        <p:grpSpPr>
          <a:xfrm>
            <a:off x="4961493" y="7068920"/>
            <a:ext cx="2486255" cy="1275477"/>
            <a:chOff x="2496310" y="3693351"/>
            <a:chExt cx="1342906" cy="688926"/>
          </a:xfrm>
        </p:grpSpPr>
        <p:grpSp>
          <p:nvGrpSpPr>
            <p:cNvPr id="4244" name="Google Shape;4244;p61"/>
            <p:cNvGrpSpPr/>
            <p:nvPr/>
          </p:nvGrpSpPr>
          <p:grpSpPr>
            <a:xfrm>
              <a:off x="2496310" y="3693351"/>
              <a:ext cx="1342906" cy="688875"/>
              <a:chOff x="2496310" y="3693351"/>
              <a:chExt cx="1342906" cy="688875"/>
            </a:xfrm>
          </p:grpSpPr>
          <p:sp>
            <p:nvSpPr>
              <p:cNvPr id="4245" name="Google Shape;4245;p6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61"/>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61"/>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1"/>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61"/>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61"/>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51" name="Google Shape;4251;p61"/>
              <p:cNvCxnSpPr>
                <a:stCxn id="424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52" name="Google Shape;4252;p61"/>
              <p:cNvCxnSpPr>
                <a:stCxn id="424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53" name="Google Shape;4253;p61"/>
              <p:cNvCxnSpPr>
                <a:stCxn id="424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54" name="Google Shape;4254;p61"/>
              <p:cNvCxnSpPr>
                <a:stCxn id="425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55" name="Google Shape;4255;p61"/>
              <p:cNvCxnSpPr>
                <a:stCxn id="424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56" name="Google Shape;4256;p61"/>
            <p:cNvGrpSpPr/>
            <p:nvPr/>
          </p:nvGrpSpPr>
          <p:grpSpPr>
            <a:xfrm>
              <a:off x="2675275" y="3930557"/>
              <a:ext cx="1003306" cy="451719"/>
              <a:chOff x="2675275" y="4174282"/>
              <a:chExt cx="1003306" cy="451719"/>
            </a:xfrm>
          </p:grpSpPr>
          <p:sp>
            <p:nvSpPr>
              <p:cNvPr id="4257" name="Google Shape;4257;p6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6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6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260" name="Google Shape;4260;p61"/>
          <p:cNvGrpSpPr/>
          <p:nvPr/>
        </p:nvGrpSpPr>
        <p:grpSpPr>
          <a:xfrm>
            <a:off x="3308834" y="1942614"/>
            <a:ext cx="1149021" cy="1749418"/>
            <a:chOff x="1715404" y="1112080"/>
            <a:chExt cx="642270" cy="977984"/>
          </a:xfrm>
        </p:grpSpPr>
        <p:grpSp>
          <p:nvGrpSpPr>
            <p:cNvPr id="4261" name="Google Shape;4261;p61"/>
            <p:cNvGrpSpPr/>
            <p:nvPr/>
          </p:nvGrpSpPr>
          <p:grpSpPr>
            <a:xfrm>
              <a:off x="1715404" y="1112080"/>
              <a:ext cx="642270" cy="977984"/>
              <a:chOff x="1715404" y="1112080"/>
              <a:chExt cx="642270" cy="977984"/>
            </a:xfrm>
          </p:grpSpPr>
          <p:sp>
            <p:nvSpPr>
              <p:cNvPr id="4262" name="Google Shape;4262;p6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4" name="Google Shape;4264;p61"/>
            <p:cNvGrpSpPr/>
            <p:nvPr/>
          </p:nvGrpSpPr>
          <p:grpSpPr>
            <a:xfrm>
              <a:off x="1768927" y="1165603"/>
              <a:ext cx="535225" cy="851367"/>
              <a:chOff x="1768927" y="1165603"/>
              <a:chExt cx="535225" cy="851367"/>
            </a:xfrm>
          </p:grpSpPr>
          <p:sp>
            <p:nvSpPr>
              <p:cNvPr id="4265" name="Google Shape;4265;p6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7" name="Google Shape;4267;p61"/>
            <p:cNvGrpSpPr/>
            <p:nvPr/>
          </p:nvGrpSpPr>
          <p:grpSpPr>
            <a:xfrm>
              <a:off x="1822449" y="1219125"/>
              <a:ext cx="428180" cy="718859"/>
              <a:chOff x="1822449" y="1219125"/>
              <a:chExt cx="428180" cy="718859"/>
            </a:xfrm>
          </p:grpSpPr>
          <p:sp>
            <p:nvSpPr>
              <p:cNvPr id="4268" name="Google Shape;4268;p6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6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0" name="Google Shape;4270;p61"/>
            <p:cNvGrpSpPr/>
            <p:nvPr/>
          </p:nvGrpSpPr>
          <p:grpSpPr>
            <a:xfrm>
              <a:off x="1875972" y="1272648"/>
              <a:ext cx="321135" cy="586939"/>
              <a:chOff x="1875972" y="1272648"/>
              <a:chExt cx="321135" cy="586939"/>
            </a:xfrm>
          </p:grpSpPr>
          <p:sp>
            <p:nvSpPr>
              <p:cNvPr id="4271" name="Google Shape;4271;p6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6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73" name="Google Shape;4273;p61"/>
          <p:cNvGrpSpPr/>
          <p:nvPr/>
        </p:nvGrpSpPr>
        <p:grpSpPr>
          <a:xfrm>
            <a:off x="15523156" y="7056057"/>
            <a:ext cx="587710" cy="1288340"/>
            <a:chOff x="241025" y="3151575"/>
            <a:chExt cx="293855" cy="644170"/>
          </a:xfrm>
        </p:grpSpPr>
        <p:sp>
          <p:nvSpPr>
            <p:cNvPr id="4274" name="Google Shape;4274;p6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6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6" name="Google Shape;4276;p61"/>
          <p:cNvGrpSpPr/>
          <p:nvPr/>
        </p:nvGrpSpPr>
        <p:grpSpPr>
          <a:xfrm>
            <a:off x="1419123" y="5456056"/>
            <a:ext cx="3559298" cy="1183240"/>
            <a:chOff x="246070" y="1983375"/>
            <a:chExt cx="1855347" cy="616849"/>
          </a:xfrm>
        </p:grpSpPr>
        <p:sp>
          <p:nvSpPr>
            <p:cNvPr id="4277" name="Google Shape;4277;p6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6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6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6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6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6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6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6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6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6" name="Google Shape;4286;p61"/>
          <p:cNvGrpSpPr/>
          <p:nvPr/>
        </p:nvGrpSpPr>
        <p:grpSpPr>
          <a:xfrm>
            <a:off x="4640857" y="1942614"/>
            <a:ext cx="1422110" cy="1491985"/>
            <a:chOff x="2496269" y="1171698"/>
            <a:chExt cx="761953" cy="799392"/>
          </a:xfrm>
        </p:grpSpPr>
        <p:grpSp>
          <p:nvGrpSpPr>
            <p:cNvPr id="4287" name="Google Shape;4287;p61"/>
            <p:cNvGrpSpPr/>
            <p:nvPr/>
          </p:nvGrpSpPr>
          <p:grpSpPr>
            <a:xfrm>
              <a:off x="2496269" y="1171698"/>
              <a:ext cx="761953" cy="723022"/>
              <a:chOff x="2496269" y="1171698"/>
              <a:chExt cx="761953" cy="723022"/>
            </a:xfrm>
          </p:grpSpPr>
          <p:sp>
            <p:nvSpPr>
              <p:cNvPr id="4288" name="Google Shape;4288;p6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6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0" name="Google Shape;4290;p61"/>
              <p:cNvGrpSpPr/>
              <p:nvPr/>
            </p:nvGrpSpPr>
            <p:grpSpPr>
              <a:xfrm>
                <a:off x="2496269" y="1171698"/>
                <a:ext cx="761953" cy="723022"/>
                <a:chOff x="2496269" y="1120652"/>
                <a:chExt cx="761953" cy="723022"/>
              </a:xfrm>
            </p:grpSpPr>
            <p:grpSp>
              <p:nvGrpSpPr>
                <p:cNvPr id="4291" name="Google Shape;4291;p61"/>
                <p:cNvGrpSpPr/>
                <p:nvPr/>
              </p:nvGrpSpPr>
              <p:grpSpPr>
                <a:xfrm>
                  <a:off x="2496269" y="1120652"/>
                  <a:ext cx="761953" cy="723022"/>
                  <a:chOff x="2496269" y="1120652"/>
                  <a:chExt cx="761953" cy="723022"/>
                </a:xfrm>
              </p:grpSpPr>
              <p:grpSp>
                <p:nvGrpSpPr>
                  <p:cNvPr id="4292" name="Google Shape;4292;p61"/>
                  <p:cNvGrpSpPr/>
                  <p:nvPr/>
                </p:nvGrpSpPr>
                <p:grpSpPr>
                  <a:xfrm>
                    <a:off x="2496269" y="1304589"/>
                    <a:ext cx="407089" cy="305057"/>
                    <a:chOff x="2496269" y="1304589"/>
                    <a:chExt cx="407089" cy="305057"/>
                  </a:xfrm>
                </p:grpSpPr>
                <p:sp>
                  <p:nvSpPr>
                    <p:cNvPr id="4293" name="Google Shape;4293;p6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6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5" name="Google Shape;4295;p61"/>
                  <p:cNvGrpSpPr/>
                  <p:nvPr/>
                </p:nvGrpSpPr>
                <p:grpSpPr>
                  <a:xfrm>
                    <a:off x="2586468" y="1493376"/>
                    <a:ext cx="358850" cy="349656"/>
                    <a:chOff x="2586468" y="1493376"/>
                    <a:chExt cx="358850" cy="349656"/>
                  </a:xfrm>
                </p:grpSpPr>
                <p:sp>
                  <p:nvSpPr>
                    <p:cNvPr id="4296" name="Google Shape;4296;p6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6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8" name="Google Shape;4298;p61"/>
                  <p:cNvGrpSpPr/>
                  <p:nvPr/>
                </p:nvGrpSpPr>
                <p:grpSpPr>
                  <a:xfrm>
                    <a:off x="2807939" y="1494024"/>
                    <a:ext cx="358857" cy="349650"/>
                    <a:chOff x="2807939" y="1494024"/>
                    <a:chExt cx="358857" cy="349650"/>
                  </a:xfrm>
                </p:grpSpPr>
                <p:sp>
                  <p:nvSpPr>
                    <p:cNvPr id="4299" name="Google Shape;4299;p6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6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1" name="Google Shape;4301;p61"/>
                  <p:cNvGrpSpPr/>
                  <p:nvPr/>
                </p:nvGrpSpPr>
                <p:grpSpPr>
                  <a:xfrm>
                    <a:off x="2851133" y="1305635"/>
                    <a:ext cx="407089" cy="305057"/>
                    <a:chOff x="2851133" y="1305635"/>
                    <a:chExt cx="407089" cy="305057"/>
                  </a:xfrm>
                </p:grpSpPr>
                <p:sp>
                  <p:nvSpPr>
                    <p:cNvPr id="4302" name="Google Shape;4302;p6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6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4" name="Google Shape;4304;p61"/>
                  <p:cNvGrpSpPr/>
                  <p:nvPr/>
                </p:nvGrpSpPr>
                <p:grpSpPr>
                  <a:xfrm>
                    <a:off x="2727495" y="1120652"/>
                    <a:ext cx="300271" cy="396358"/>
                    <a:chOff x="2727495" y="1120652"/>
                    <a:chExt cx="300271" cy="396358"/>
                  </a:xfrm>
                </p:grpSpPr>
                <p:sp>
                  <p:nvSpPr>
                    <p:cNvPr id="4305" name="Google Shape;4305;p6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6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07" name="Google Shape;4307;p61"/>
                <p:cNvGrpSpPr/>
                <p:nvPr/>
              </p:nvGrpSpPr>
              <p:grpSpPr>
                <a:xfrm>
                  <a:off x="2722305" y="1350460"/>
                  <a:ext cx="308357" cy="308344"/>
                  <a:chOff x="2722305" y="1350460"/>
                  <a:chExt cx="308357" cy="308344"/>
                </a:xfrm>
              </p:grpSpPr>
              <p:sp>
                <p:nvSpPr>
                  <p:cNvPr id="4308" name="Google Shape;4308;p6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9" name="Google Shape;4309;p61"/>
                  <p:cNvGrpSpPr/>
                  <p:nvPr/>
                </p:nvGrpSpPr>
                <p:grpSpPr>
                  <a:xfrm>
                    <a:off x="2725064" y="1364529"/>
                    <a:ext cx="297954" cy="280182"/>
                    <a:chOff x="2725064" y="1364529"/>
                    <a:chExt cx="297954" cy="280182"/>
                  </a:xfrm>
                </p:grpSpPr>
                <p:sp>
                  <p:nvSpPr>
                    <p:cNvPr id="4310" name="Google Shape;4310;p6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6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6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315" name="Google Shape;4315;p6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6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6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6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6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0" name="Google Shape;4320;p61"/>
          <p:cNvGrpSpPr/>
          <p:nvPr/>
        </p:nvGrpSpPr>
        <p:grpSpPr>
          <a:xfrm>
            <a:off x="7818257" y="5454825"/>
            <a:ext cx="3138288" cy="1182030"/>
            <a:chOff x="3820100" y="3023049"/>
            <a:chExt cx="1303926" cy="491162"/>
          </a:xfrm>
        </p:grpSpPr>
        <p:grpSp>
          <p:nvGrpSpPr>
            <p:cNvPr id="4321" name="Google Shape;4321;p61"/>
            <p:cNvGrpSpPr/>
            <p:nvPr/>
          </p:nvGrpSpPr>
          <p:grpSpPr>
            <a:xfrm>
              <a:off x="3820100" y="3023072"/>
              <a:ext cx="1303926" cy="491139"/>
              <a:chOff x="3820100" y="3023072"/>
              <a:chExt cx="1303926" cy="491139"/>
            </a:xfrm>
          </p:grpSpPr>
          <p:sp>
            <p:nvSpPr>
              <p:cNvPr id="4322" name="Google Shape;4322;p6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6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4" name="Google Shape;4324;p61"/>
            <p:cNvGrpSpPr/>
            <p:nvPr/>
          </p:nvGrpSpPr>
          <p:grpSpPr>
            <a:xfrm>
              <a:off x="4132439" y="3023645"/>
              <a:ext cx="393633" cy="177096"/>
              <a:chOff x="4132439" y="3023645"/>
              <a:chExt cx="393633" cy="177096"/>
            </a:xfrm>
          </p:grpSpPr>
          <p:sp>
            <p:nvSpPr>
              <p:cNvPr id="4325" name="Google Shape;4325;p6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6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7" name="Google Shape;4327;p61"/>
            <p:cNvGrpSpPr/>
            <p:nvPr/>
          </p:nvGrpSpPr>
          <p:grpSpPr>
            <a:xfrm>
              <a:off x="3921811" y="3023049"/>
              <a:ext cx="1002397" cy="388943"/>
              <a:chOff x="3921811" y="3023049"/>
              <a:chExt cx="1002397" cy="388943"/>
            </a:xfrm>
          </p:grpSpPr>
          <p:sp>
            <p:nvSpPr>
              <p:cNvPr id="4328" name="Google Shape;4328;p6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0" name="Google Shape;4330;p61"/>
            <p:cNvGrpSpPr/>
            <p:nvPr/>
          </p:nvGrpSpPr>
          <p:grpSpPr>
            <a:xfrm>
              <a:off x="4023645" y="3023049"/>
              <a:ext cx="683032" cy="286722"/>
              <a:chOff x="4023645" y="3023049"/>
              <a:chExt cx="683032" cy="286722"/>
            </a:xfrm>
          </p:grpSpPr>
          <p:sp>
            <p:nvSpPr>
              <p:cNvPr id="4331" name="Google Shape;4331;p6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6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33" name="Google Shape;4333;p61"/>
          <p:cNvGrpSpPr/>
          <p:nvPr/>
        </p:nvGrpSpPr>
        <p:grpSpPr>
          <a:xfrm>
            <a:off x="3082501" y="3708515"/>
            <a:ext cx="1427044" cy="1376049"/>
            <a:chOff x="1706078" y="2092648"/>
            <a:chExt cx="660913" cy="637296"/>
          </a:xfrm>
        </p:grpSpPr>
        <p:sp>
          <p:nvSpPr>
            <p:cNvPr id="4334" name="Google Shape;4334;p6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35" name="Google Shape;4335;p61"/>
            <p:cNvGrpSpPr/>
            <p:nvPr/>
          </p:nvGrpSpPr>
          <p:grpSpPr>
            <a:xfrm>
              <a:off x="1706078" y="2092648"/>
              <a:ext cx="660913" cy="575241"/>
              <a:chOff x="1706078" y="2092648"/>
              <a:chExt cx="660913" cy="575241"/>
            </a:xfrm>
          </p:grpSpPr>
          <p:sp>
            <p:nvSpPr>
              <p:cNvPr id="4336" name="Google Shape;4336;p6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6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6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39" name="Google Shape;4339;p61"/>
          <p:cNvGrpSpPr/>
          <p:nvPr/>
        </p:nvGrpSpPr>
        <p:grpSpPr>
          <a:xfrm>
            <a:off x="12606218" y="1943612"/>
            <a:ext cx="2634918" cy="1368335"/>
            <a:chOff x="238125" y="999450"/>
            <a:chExt cx="7140700" cy="3708225"/>
          </a:xfrm>
        </p:grpSpPr>
        <p:sp>
          <p:nvSpPr>
            <p:cNvPr id="4340" name="Google Shape;4340;p6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6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6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6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6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6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6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6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6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2" name="Shape 4352"/>
        <p:cNvGrpSpPr/>
        <p:nvPr/>
      </p:nvGrpSpPr>
      <p:grpSpPr>
        <a:xfrm>
          <a:off x="0" y="0"/>
          <a:ext cx="0" cy="0"/>
          <a:chOff x="0" y="0"/>
          <a:chExt cx="0" cy="0"/>
        </a:xfrm>
      </p:grpSpPr>
      <p:grpSp>
        <p:nvGrpSpPr>
          <p:cNvPr id="4353" name="Google Shape;4353;p62"/>
          <p:cNvGrpSpPr/>
          <p:nvPr/>
        </p:nvGrpSpPr>
        <p:grpSpPr>
          <a:xfrm>
            <a:off x="1434053" y="1935243"/>
            <a:ext cx="3272235" cy="3052289"/>
            <a:chOff x="729238" y="1179665"/>
            <a:chExt cx="1636117" cy="1526144"/>
          </a:xfrm>
        </p:grpSpPr>
        <p:grpSp>
          <p:nvGrpSpPr>
            <p:cNvPr id="4354" name="Google Shape;4354;p62"/>
            <p:cNvGrpSpPr/>
            <p:nvPr/>
          </p:nvGrpSpPr>
          <p:grpSpPr>
            <a:xfrm>
              <a:off x="729238" y="1179665"/>
              <a:ext cx="80700" cy="1526144"/>
              <a:chOff x="729238" y="1179665"/>
              <a:chExt cx="80700" cy="1526144"/>
            </a:xfrm>
          </p:grpSpPr>
          <p:sp>
            <p:nvSpPr>
              <p:cNvPr id="4355" name="Google Shape;4355;p62"/>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62"/>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62"/>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62"/>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62"/>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62"/>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62"/>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62"/>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62"/>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62"/>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5" name="Google Shape;4365;p62"/>
            <p:cNvGrpSpPr/>
            <p:nvPr/>
          </p:nvGrpSpPr>
          <p:grpSpPr>
            <a:xfrm>
              <a:off x="903098" y="1179665"/>
              <a:ext cx="80700" cy="1526144"/>
              <a:chOff x="903098" y="1179665"/>
              <a:chExt cx="80700" cy="1526144"/>
            </a:xfrm>
          </p:grpSpPr>
          <p:sp>
            <p:nvSpPr>
              <p:cNvPr id="4366" name="Google Shape;4366;p62"/>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62"/>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62"/>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62"/>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62"/>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62"/>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62"/>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62"/>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62"/>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62"/>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6" name="Google Shape;4376;p62"/>
            <p:cNvGrpSpPr/>
            <p:nvPr/>
          </p:nvGrpSpPr>
          <p:grpSpPr>
            <a:xfrm>
              <a:off x="1076958" y="1179665"/>
              <a:ext cx="80700" cy="1526144"/>
              <a:chOff x="1076958" y="1179665"/>
              <a:chExt cx="80700" cy="1526144"/>
            </a:xfrm>
          </p:grpSpPr>
          <p:sp>
            <p:nvSpPr>
              <p:cNvPr id="4377" name="Google Shape;4377;p62"/>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62"/>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62"/>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62"/>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62"/>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62"/>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62"/>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62"/>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62"/>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62"/>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7" name="Google Shape;4387;p62"/>
            <p:cNvGrpSpPr/>
            <p:nvPr/>
          </p:nvGrpSpPr>
          <p:grpSpPr>
            <a:xfrm>
              <a:off x="1247707" y="1179665"/>
              <a:ext cx="80700" cy="1526144"/>
              <a:chOff x="1247707" y="1179665"/>
              <a:chExt cx="80700" cy="1526144"/>
            </a:xfrm>
          </p:grpSpPr>
          <p:sp>
            <p:nvSpPr>
              <p:cNvPr id="4388" name="Google Shape;4388;p62"/>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62"/>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62"/>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62"/>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62"/>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62"/>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62"/>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62"/>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62"/>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62"/>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8" name="Google Shape;4398;p62"/>
            <p:cNvGrpSpPr/>
            <p:nvPr/>
          </p:nvGrpSpPr>
          <p:grpSpPr>
            <a:xfrm>
              <a:off x="1421567" y="1179665"/>
              <a:ext cx="80700" cy="1526144"/>
              <a:chOff x="1421567" y="1179665"/>
              <a:chExt cx="80700" cy="1526144"/>
            </a:xfrm>
          </p:grpSpPr>
          <p:sp>
            <p:nvSpPr>
              <p:cNvPr id="4399" name="Google Shape;4399;p62"/>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62"/>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2"/>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62"/>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62"/>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62"/>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62"/>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62"/>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62"/>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62"/>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9" name="Google Shape;4409;p62"/>
            <p:cNvGrpSpPr/>
            <p:nvPr/>
          </p:nvGrpSpPr>
          <p:grpSpPr>
            <a:xfrm>
              <a:off x="1592327" y="1179665"/>
              <a:ext cx="80700" cy="1526144"/>
              <a:chOff x="1592327" y="1179665"/>
              <a:chExt cx="80700" cy="1526144"/>
            </a:xfrm>
          </p:grpSpPr>
          <p:sp>
            <p:nvSpPr>
              <p:cNvPr id="4410" name="Google Shape;4410;p62"/>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62"/>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62"/>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62"/>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62"/>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62"/>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62"/>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62"/>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62"/>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62"/>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0" name="Google Shape;4420;p62"/>
            <p:cNvGrpSpPr/>
            <p:nvPr/>
          </p:nvGrpSpPr>
          <p:grpSpPr>
            <a:xfrm>
              <a:off x="1766187" y="1179665"/>
              <a:ext cx="80700" cy="1526144"/>
              <a:chOff x="1766187" y="1179665"/>
              <a:chExt cx="80700" cy="1526144"/>
            </a:xfrm>
          </p:grpSpPr>
          <p:sp>
            <p:nvSpPr>
              <p:cNvPr id="4421" name="Google Shape;4421;p62"/>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62"/>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62"/>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62"/>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62"/>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62"/>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62"/>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62"/>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62"/>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62"/>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1" name="Google Shape;4431;p62"/>
            <p:cNvGrpSpPr/>
            <p:nvPr/>
          </p:nvGrpSpPr>
          <p:grpSpPr>
            <a:xfrm>
              <a:off x="1936935" y="1179665"/>
              <a:ext cx="80700" cy="1526144"/>
              <a:chOff x="1936935" y="1179665"/>
              <a:chExt cx="80700" cy="1526144"/>
            </a:xfrm>
          </p:grpSpPr>
          <p:sp>
            <p:nvSpPr>
              <p:cNvPr id="4432" name="Google Shape;4432;p62"/>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62"/>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62"/>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62"/>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62"/>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62"/>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62"/>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62"/>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62"/>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62"/>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2" name="Google Shape;4442;p62"/>
            <p:cNvGrpSpPr/>
            <p:nvPr/>
          </p:nvGrpSpPr>
          <p:grpSpPr>
            <a:xfrm>
              <a:off x="2110795" y="1179665"/>
              <a:ext cx="80700" cy="1526144"/>
              <a:chOff x="2110795" y="1179665"/>
              <a:chExt cx="80700" cy="1526144"/>
            </a:xfrm>
          </p:grpSpPr>
          <p:sp>
            <p:nvSpPr>
              <p:cNvPr id="4443" name="Google Shape;4443;p62"/>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62"/>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62"/>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62"/>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62"/>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62"/>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62"/>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62"/>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62"/>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62"/>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3" name="Google Shape;4453;p62"/>
            <p:cNvGrpSpPr/>
            <p:nvPr/>
          </p:nvGrpSpPr>
          <p:grpSpPr>
            <a:xfrm>
              <a:off x="2284655" y="1179665"/>
              <a:ext cx="80700" cy="1526144"/>
              <a:chOff x="2284655" y="1179665"/>
              <a:chExt cx="80700" cy="1526144"/>
            </a:xfrm>
          </p:grpSpPr>
          <p:sp>
            <p:nvSpPr>
              <p:cNvPr id="4454" name="Google Shape;4454;p62"/>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62"/>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62"/>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62"/>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62"/>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62"/>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62"/>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62"/>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62"/>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62"/>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64" name="Google Shape;4464;p62"/>
          <p:cNvGrpSpPr/>
          <p:nvPr/>
        </p:nvGrpSpPr>
        <p:grpSpPr>
          <a:xfrm>
            <a:off x="5223386" y="1973521"/>
            <a:ext cx="2728496" cy="2204266"/>
            <a:chOff x="2623904" y="1198803"/>
            <a:chExt cx="1364248" cy="1102133"/>
          </a:xfrm>
        </p:grpSpPr>
        <p:grpSp>
          <p:nvGrpSpPr>
            <p:cNvPr id="4465" name="Google Shape;4465;p62"/>
            <p:cNvGrpSpPr/>
            <p:nvPr/>
          </p:nvGrpSpPr>
          <p:grpSpPr>
            <a:xfrm>
              <a:off x="2623907" y="1198803"/>
              <a:ext cx="1364245" cy="273000"/>
              <a:chOff x="2623907" y="1198803"/>
              <a:chExt cx="1364245" cy="273000"/>
            </a:xfrm>
          </p:grpSpPr>
          <p:sp>
            <p:nvSpPr>
              <p:cNvPr id="4466" name="Google Shape;4466;p62"/>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62"/>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62"/>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62"/>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62"/>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1" name="Google Shape;4471;p62"/>
            <p:cNvGrpSpPr/>
            <p:nvPr/>
          </p:nvGrpSpPr>
          <p:grpSpPr>
            <a:xfrm>
              <a:off x="2623904" y="1476964"/>
              <a:ext cx="1364245" cy="273000"/>
              <a:chOff x="2623904" y="1476964"/>
              <a:chExt cx="1364245" cy="273000"/>
            </a:xfrm>
          </p:grpSpPr>
          <p:sp>
            <p:nvSpPr>
              <p:cNvPr id="4472" name="Google Shape;4472;p62"/>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62"/>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62"/>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62"/>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62"/>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7" name="Google Shape;4477;p62"/>
            <p:cNvGrpSpPr/>
            <p:nvPr/>
          </p:nvGrpSpPr>
          <p:grpSpPr>
            <a:xfrm>
              <a:off x="2623907" y="1749775"/>
              <a:ext cx="1364245" cy="273000"/>
              <a:chOff x="2623907" y="1749775"/>
              <a:chExt cx="1364245" cy="273000"/>
            </a:xfrm>
          </p:grpSpPr>
          <p:sp>
            <p:nvSpPr>
              <p:cNvPr id="4478" name="Google Shape;4478;p62"/>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62"/>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62"/>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62"/>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62"/>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3" name="Google Shape;4483;p62"/>
            <p:cNvGrpSpPr/>
            <p:nvPr/>
          </p:nvGrpSpPr>
          <p:grpSpPr>
            <a:xfrm>
              <a:off x="2623904" y="2027936"/>
              <a:ext cx="1364245" cy="273000"/>
              <a:chOff x="2623904" y="2027936"/>
              <a:chExt cx="1364245" cy="273000"/>
            </a:xfrm>
          </p:grpSpPr>
          <p:sp>
            <p:nvSpPr>
              <p:cNvPr id="4484" name="Google Shape;4484;p62"/>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62"/>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62"/>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62"/>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62"/>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89" name="Google Shape;4489;p62"/>
          <p:cNvGrpSpPr/>
          <p:nvPr/>
        </p:nvGrpSpPr>
        <p:grpSpPr>
          <a:xfrm>
            <a:off x="5202308" y="4891666"/>
            <a:ext cx="2775083" cy="318249"/>
            <a:chOff x="3200660" y="2180272"/>
            <a:chExt cx="2563824" cy="378237"/>
          </a:xfrm>
        </p:grpSpPr>
        <p:sp>
          <p:nvSpPr>
            <p:cNvPr id="4490" name="Google Shape;4490;p6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6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6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6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6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6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6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6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6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6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6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6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6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6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6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6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6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8" name="Google Shape;4508;p62"/>
          <p:cNvGrpSpPr/>
          <p:nvPr/>
        </p:nvGrpSpPr>
        <p:grpSpPr>
          <a:xfrm>
            <a:off x="5195357" y="5447194"/>
            <a:ext cx="2781004" cy="319250"/>
            <a:chOff x="3530150" y="2790075"/>
            <a:chExt cx="1962600" cy="225300"/>
          </a:xfrm>
        </p:grpSpPr>
        <p:sp>
          <p:nvSpPr>
            <p:cNvPr id="4509" name="Google Shape;4509;p62"/>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62"/>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1" name="Google Shape;4511;p62"/>
          <p:cNvGrpSpPr/>
          <p:nvPr/>
        </p:nvGrpSpPr>
        <p:grpSpPr>
          <a:xfrm>
            <a:off x="5195472" y="6003724"/>
            <a:ext cx="2823258" cy="308351"/>
            <a:chOff x="3558802" y="4011244"/>
            <a:chExt cx="1866000" cy="111600"/>
          </a:xfrm>
        </p:grpSpPr>
        <p:sp>
          <p:nvSpPr>
            <p:cNvPr id="4512" name="Google Shape;4512;p6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6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4" name="Google Shape;4514;p62"/>
          <p:cNvGrpSpPr/>
          <p:nvPr/>
        </p:nvGrpSpPr>
        <p:grpSpPr>
          <a:xfrm>
            <a:off x="5196048" y="4414864"/>
            <a:ext cx="2767006" cy="239522"/>
            <a:chOff x="3465975" y="2270258"/>
            <a:chExt cx="1986364" cy="171947"/>
          </a:xfrm>
        </p:grpSpPr>
        <p:sp>
          <p:nvSpPr>
            <p:cNvPr id="4515" name="Google Shape;4515;p6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6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62"/>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62"/>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62"/>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6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62"/>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22" name="Google Shape;4522;p62"/>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523" name="Google Shape;4523;p62"/>
          <p:cNvGrpSpPr/>
          <p:nvPr/>
        </p:nvGrpSpPr>
        <p:grpSpPr>
          <a:xfrm>
            <a:off x="5218062" y="7142410"/>
            <a:ext cx="2739063" cy="390920"/>
            <a:chOff x="723300" y="4253549"/>
            <a:chExt cx="2276482" cy="324900"/>
          </a:xfrm>
        </p:grpSpPr>
        <p:sp>
          <p:nvSpPr>
            <p:cNvPr id="4524" name="Google Shape;4524;p6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25" name="Google Shape;4525;p6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26" name="Google Shape;4526;p6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27" name="Google Shape;4527;p6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28" name="Google Shape;4528;p6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529" name="Google Shape;4529;p62"/>
          <p:cNvGrpSpPr/>
          <p:nvPr/>
        </p:nvGrpSpPr>
        <p:grpSpPr>
          <a:xfrm>
            <a:off x="5197184" y="6544892"/>
            <a:ext cx="2778132" cy="360238"/>
            <a:chOff x="705948" y="3788465"/>
            <a:chExt cx="2308953" cy="299400"/>
          </a:xfrm>
        </p:grpSpPr>
        <p:sp>
          <p:nvSpPr>
            <p:cNvPr id="4530" name="Google Shape;4530;p62"/>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62"/>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62"/>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62"/>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62"/>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5" name="Google Shape;4535;p62"/>
          <p:cNvGrpSpPr/>
          <p:nvPr/>
        </p:nvGrpSpPr>
        <p:grpSpPr>
          <a:xfrm>
            <a:off x="8391165" y="3752800"/>
            <a:ext cx="2867642" cy="383001"/>
            <a:chOff x="4273350" y="2088443"/>
            <a:chExt cx="1433821" cy="191501"/>
          </a:xfrm>
        </p:grpSpPr>
        <p:grpSp>
          <p:nvGrpSpPr>
            <p:cNvPr id="4536" name="Google Shape;4536;p62"/>
            <p:cNvGrpSpPr/>
            <p:nvPr/>
          </p:nvGrpSpPr>
          <p:grpSpPr>
            <a:xfrm>
              <a:off x="4273350" y="2088443"/>
              <a:ext cx="1433821" cy="0"/>
              <a:chOff x="5224975" y="2962250"/>
              <a:chExt cx="1544400" cy="0"/>
            </a:xfrm>
          </p:grpSpPr>
          <p:cxnSp>
            <p:nvCxnSpPr>
              <p:cNvPr id="4537" name="Google Shape;4537;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38" name="Google Shape;4538;p6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39" name="Google Shape;4539;p62"/>
            <p:cNvGrpSpPr/>
            <p:nvPr/>
          </p:nvGrpSpPr>
          <p:grpSpPr>
            <a:xfrm>
              <a:off x="4273350" y="2279944"/>
              <a:ext cx="1433821" cy="0"/>
              <a:chOff x="5224975" y="2962250"/>
              <a:chExt cx="1544400" cy="0"/>
            </a:xfrm>
          </p:grpSpPr>
          <p:cxnSp>
            <p:nvCxnSpPr>
              <p:cNvPr id="4540" name="Google Shape;4540;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41" name="Google Shape;4541;p6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42" name="Google Shape;4542;p62"/>
          <p:cNvGrpSpPr/>
          <p:nvPr/>
        </p:nvGrpSpPr>
        <p:grpSpPr>
          <a:xfrm>
            <a:off x="5293059" y="7770608"/>
            <a:ext cx="2609218" cy="588147"/>
            <a:chOff x="2658741" y="4097347"/>
            <a:chExt cx="1304609" cy="294074"/>
          </a:xfrm>
        </p:grpSpPr>
        <p:grpSp>
          <p:nvGrpSpPr>
            <p:cNvPr id="4543" name="Google Shape;4543;p62"/>
            <p:cNvGrpSpPr/>
            <p:nvPr/>
          </p:nvGrpSpPr>
          <p:grpSpPr>
            <a:xfrm>
              <a:off x="2658741" y="4097347"/>
              <a:ext cx="118572" cy="294074"/>
              <a:chOff x="3343310" y="4475555"/>
              <a:chExt cx="127717" cy="316753"/>
            </a:xfrm>
          </p:grpSpPr>
          <p:sp>
            <p:nvSpPr>
              <p:cNvPr id="4544" name="Google Shape;4544;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6" name="Google Shape;4546;p62"/>
            <p:cNvGrpSpPr/>
            <p:nvPr/>
          </p:nvGrpSpPr>
          <p:grpSpPr>
            <a:xfrm>
              <a:off x="3815519" y="4098388"/>
              <a:ext cx="147831" cy="291991"/>
              <a:chOff x="3527539" y="4476677"/>
              <a:chExt cx="159232" cy="314510"/>
            </a:xfrm>
          </p:grpSpPr>
          <p:sp>
            <p:nvSpPr>
              <p:cNvPr id="4547" name="Google Shape;4547;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9" name="Google Shape;4549;p62"/>
            <p:cNvGrpSpPr/>
            <p:nvPr/>
          </p:nvGrpSpPr>
          <p:grpSpPr>
            <a:xfrm>
              <a:off x="3511696" y="4098388"/>
              <a:ext cx="147831" cy="291991"/>
              <a:chOff x="3527539" y="4476677"/>
              <a:chExt cx="159232" cy="314510"/>
            </a:xfrm>
          </p:grpSpPr>
          <p:sp>
            <p:nvSpPr>
              <p:cNvPr id="4550" name="Google Shape;4550;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2" name="Google Shape;4552;p62"/>
            <p:cNvGrpSpPr/>
            <p:nvPr/>
          </p:nvGrpSpPr>
          <p:grpSpPr>
            <a:xfrm>
              <a:off x="3207874" y="4098388"/>
              <a:ext cx="147831" cy="291991"/>
              <a:chOff x="3527539" y="4476677"/>
              <a:chExt cx="159232" cy="314510"/>
            </a:xfrm>
          </p:grpSpPr>
          <p:sp>
            <p:nvSpPr>
              <p:cNvPr id="4553" name="Google Shape;4553;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5" name="Google Shape;4555;p62"/>
            <p:cNvGrpSpPr/>
            <p:nvPr/>
          </p:nvGrpSpPr>
          <p:grpSpPr>
            <a:xfrm>
              <a:off x="2933305" y="4097347"/>
              <a:ext cx="118572" cy="294074"/>
              <a:chOff x="3343310" y="4475555"/>
              <a:chExt cx="127717" cy="316753"/>
            </a:xfrm>
          </p:grpSpPr>
          <p:sp>
            <p:nvSpPr>
              <p:cNvPr id="4556" name="Google Shape;4556;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58" name="Google Shape;4558;p62"/>
          <p:cNvGrpSpPr/>
          <p:nvPr/>
        </p:nvGrpSpPr>
        <p:grpSpPr>
          <a:xfrm>
            <a:off x="8394275" y="1927997"/>
            <a:ext cx="2861422" cy="1502475"/>
            <a:chOff x="5159450" y="1919950"/>
            <a:chExt cx="1541050" cy="862500"/>
          </a:xfrm>
        </p:grpSpPr>
        <p:sp>
          <p:nvSpPr>
            <p:cNvPr id="4559" name="Google Shape;4559;p6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60" name="Google Shape;4560;p62"/>
            <p:cNvGrpSpPr/>
            <p:nvPr/>
          </p:nvGrpSpPr>
          <p:grpSpPr>
            <a:xfrm>
              <a:off x="5159450" y="1919950"/>
              <a:ext cx="1541050" cy="862500"/>
              <a:chOff x="5159450" y="1919950"/>
              <a:chExt cx="1541050" cy="862500"/>
            </a:xfrm>
          </p:grpSpPr>
          <p:cxnSp>
            <p:nvCxnSpPr>
              <p:cNvPr id="4561" name="Google Shape;4561;p6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62" name="Google Shape;4562;p6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63" name="Google Shape;4563;p62"/>
          <p:cNvGrpSpPr/>
          <p:nvPr/>
        </p:nvGrpSpPr>
        <p:grpSpPr>
          <a:xfrm>
            <a:off x="8490550" y="4455537"/>
            <a:ext cx="2668873" cy="1935827"/>
            <a:chOff x="4294923" y="2439811"/>
            <a:chExt cx="1334436" cy="967914"/>
          </a:xfrm>
        </p:grpSpPr>
        <p:grpSp>
          <p:nvGrpSpPr>
            <p:cNvPr id="4564" name="Google Shape;4564;p62"/>
            <p:cNvGrpSpPr/>
            <p:nvPr/>
          </p:nvGrpSpPr>
          <p:grpSpPr>
            <a:xfrm>
              <a:off x="4960455" y="2469658"/>
              <a:ext cx="668904" cy="885524"/>
              <a:chOff x="4960455" y="2469658"/>
              <a:chExt cx="668904" cy="885524"/>
            </a:xfrm>
          </p:grpSpPr>
          <p:sp>
            <p:nvSpPr>
              <p:cNvPr id="4565" name="Google Shape;4565;p6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6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6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6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6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6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1" name="Google Shape;4571;p62"/>
            <p:cNvGrpSpPr/>
            <p:nvPr/>
          </p:nvGrpSpPr>
          <p:grpSpPr>
            <a:xfrm>
              <a:off x="4294923" y="2469658"/>
              <a:ext cx="668951" cy="885524"/>
              <a:chOff x="4294923" y="2469658"/>
              <a:chExt cx="668951" cy="885524"/>
            </a:xfrm>
          </p:grpSpPr>
          <p:sp>
            <p:nvSpPr>
              <p:cNvPr id="4572" name="Google Shape;4572;p6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6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6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6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6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6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78" name="Google Shape;4578;p6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9" name="Google Shape;4579;p62"/>
          <p:cNvGrpSpPr/>
          <p:nvPr/>
        </p:nvGrpSpPr>
        <p:grpSpPr>
          <a:xfrm>
            <a:off x="8462957" y="6564426"/>
            <a:ext cx="2861898" cy="1794577"/>
            <a:chOff x="4351371" y="3547942"/>
            <a:chExt cx="1345130" cy="843475"/>
          </a:xfrm>
        </p:grpSpPr>
        <p:grpSp>
          <p:nvGrpSpPr>
            <p:cNvPr id="4580" name="Google Shape;4580;p62"/>
            <p:cNvGrpSpPr/>
            <p:nvPr/>
          </p:nvGrpSpPr>
          <p:grpSpPr>
            <a:xfrm>
              <a:off x="4351371" y="4209917"/>
              <a:ext cx="1345130" cy="181500"/>
              <a:chOff x="4351371" y="4209917"/>
              <a:chExt cx="1345130" cy="181500"/>
            </a:xfrm>
          </p:grpSpPr>
          <p:sp>
            <p:nvSpPr>
              <p:cNvPr id="4581" name="Google Shape;4581;p62"/>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82" name="Google Shape;4582;p6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83" name="Google Shape;4583;p62"/>
            <p:cNvGrpSpPr/>
            <p:nvPr/>
          </p:nvGrpSpPr>
          <p:grpSpPr>
            <a:xfrm>
              <a:off x="4403010" y="3985221"/>
              <a:ext cx="1109518" cy="181500"/>
              <a:chOff x="4403010" y="3985221"/>
              <a:chExt cx="1109518" cy="181500"/>
            </a:xfrm>
          </p:grpSpPr>
          <p:sp>
            <p:nvSpPr>
              <p:cNvPr id="4584" name="Google Shape;4584;p62"/>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85" name="Google Shape;4585;p6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86" name="Google Shape;4586;p62"/>
            <p:cNvGrpSpPr/>
            <p:nvPr/>
          </p:nvGrpSpPr>
          <p:grpSpPr>
            <a:xfrm>
              <a:off x="4618704" y="3766582"/>
              <a:ext cx="807858" cy="181500"/>
              <a:chOff x="4618704" y="3766582"/>
              <a:chExt cx="807858" cy="181500"/>
            </a:xfrm>
          </p:grpSpPr>
          <p:sp>
            <p:nvSpPr>
              <p:cNvPr id="4587" name="Google Shape;4587;p62"/>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88" name="Google Shape;4588;p6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89" name="Google Shape;4589;p62"/>
            <p:cNvGrpSpPr/>
            <p:nvPr/>
          </p:nvGrpSpPr>
          <p:grpSpPr>
            <a:xfrm>
              <a:off x="4735238" y="3547942"/>
              <a:ext cx="462839" cy="181500"/>
              <a:chOff x="4735238" y="3547942"/>
              <a:chExt cx="462839" cy="181500"/>
            </a:xfrm>
          </p:grpSpPr>
          <p:sp>
            <p:nvSpPr>
              <p:cNvPr id="4590" name="Google Shape;4590;p62"/>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91" name="Google Shape;4591;p6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92" name="Google Shape;4592;p62"/>
          <p:cNvGrpSpPr/>
          <p:nvPr/>
        </p:nvGrpSpPr>
        <p:grpSpPr>
          <a:xfrm>
            <a:off x="14815671" y="4435074"/>
            <a:ext cx="2041909" cy="1857706"/>
            <a:chOff x="926675" y="238125"/>
            <a:chExt cx="5755100" cy="5232975"/>
          </a:xfrm>
        </p:grpSpPr>
        <p:sp>
          <p:nvSpPr>
            <p:cNvPr id="4593" name="Google Shape;4593;p6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6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6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6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7" name="Google Shape;4597;p62"/>
          <p:cNvGrpSpPr/>
          <p:nvPr/>
        </p:nvGrpSpPr>
        <p:grpSpPr>
          <a:xfrm>
            <a:off x="1430419" y="5232544"/>
            <a:ext cx="3390748" cy="3121675"/>
            <a:chOff x="727421" y="2828315"/>
            <a:chExt cx="1695374" cy="1560837"/>
          </a:xfrm>
        </p:grpSpPr>
        <p:grpSp>
          <p:nvGrpSpPr>
            <p:cNvPr id="4598" name="Google Shape;4598;p62"/>
            <p:cNvGrpSpPr/>
            <p:nvPr/>
          </p:nvGrpSpPr>
          <p:grpSpPr>
            <a:xfrm>
              <a:off x="727421" y="2828315"/>
              <a:ext cx="1695374" cy="1560837"/>
              <a:chOff x="734799" y="2782450"/>
              <a:chExt cx="1571100" cy="1577400"/>
            </a:xfrm>
          </p:grpSpPr>
          <p:cxnSp>
            <p:nvCxnSpPr>
              <p:cNvPr id="4599" name="Google Shape;4599;p6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00" name="Google Shape;4600;p6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01" name="Google Shape;4601;p62"/>
            <p:cNvGrpSpPr/>
            <p:nvPr/>
          </p:nvGrpSpPr>
          <p:grpSpPr>
            <a:xfrm>
              <a:off x="819108" y="2882501"/>
              <a:ext cx="1556791" cy="1426186"/>
              <a:chOff x="819108" y="2882501"/>
              <a:chExt cx="1556791" cy="1426186"/>
            </a:xfrm>
          </p:grpSpPr>
          <p:grpSp>
            <p:nvGrpSpPr>
              <p:cNvPr id="4602" name="Google Shape;4602;p62"/>
              <p:cNvGrpSpPr/>
              <p:nvPr/>
            </p:nvGrpSpPr>
            <p:grpSpPr>
              <a:xfrm>
                <a:off x="819108" y="2882501"/>
                <a:ext cx="103104" cy="1426186"/>
                <a:chOff x="4674013" y="3100904"/>
                <a:chExt cx="122758" cy="1698043"/>
              </a:xfrm>
            </p:grpSpPr>
            <p:sp>
              <p:nvSpPr>
                <p:cNvPr id="4603" name="Google Shape;4603;p6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6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6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6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6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6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6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0" name="Google Shape;4610;p62"/>
              <p:cNvGrpSpPr/>
              <p:nvPr/>
            </p:nvGrpSpPr>
            <p:grpSpPr>
              <a:xfrm>
                <a:off x="1062475" y="2882501"/>
                <a:ext cx="103104" cy="1426186"/>
                <a:chOff x="4940438" y="3100904"/>
                <a:chExt cx="122758" cy="1698043"/>
              </a:xfrm>
            </p:grpSpPr>
            <p:sp>
              <p:nvSpPr>
                <p:cNvPr id="4611" name="Google Shape;4611;p6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12" name="Google Shape;4612;p6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6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6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6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6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6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8" name="Google Shape;4618;p62"/>
              <p:cNvGrpSpPr/>
              <p:nvPr/>
            </p:nvGrpSpPr>
            <p:grpSpPr>
              <a:xfrm>
                <a:off x="1299324" y="2882501"/>
                <a:ext cx="103104" cy="1426186"/>
                <a:chOff x="5206863" y="3100904"/>
                <a:chExt cx="122758" cy="1698043"/>
              </a:xfrm>
            </p:grpSpPr>
            <p:sp>
              <p:nvSpPr>
                <p:cNvPr id="4619" name="Google Shape;4619;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6" name="Google Shape;4626;p62"/>
              <p:cNvGrpSpPr/>
              <p:nvPr/>
            </p:nvGrpSpPr>
            <p:grpSpPr>
              <a:xfrm>
                <a:off x="1786057" y="2882501"/>
                <a:ext cx="103104" cy="1426186"/>
                <a:chOff x="6006138" y="3143629"/>
                <a:chExt cx="122758" cy="1698043"/>
              </a:xfrm>
            </p:grpSpPr>
            <p:sp>
              <p:nvSpPr>
                <p:cNvPr id="4627" name="Google Shape;4627;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8" name="Google Shape;4628;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30" name="Google Shape;4630;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4" name="Google Shape;4634;p62"/>
              <p:cNvGrpSpPr/>
              <p:nvPr/>
            </p:nvGrpSpPr>
            <p:grpSpPr>
              <a:xfrm>
                <a:off x="2029422" y="2882501"/>
                <a:ext cx="103104" cy="1426186"/>
                <a:chOff x="6805413" y="3100904"/>
                <a:chExt cx="122758" cy="1698043"/>
              </a:xfrm>
            </p:grpSpPr>
            <p:sp>
              <p:nvSpPr>
                <p:cNvPr id="4635" name="Google Shape;4635;p6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6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6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6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6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6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6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2" name="Google Shape;4642;p62"/>
              <p:cNvGrpSpPr/>
              <p:nvPr/>
            </p:nvGrpSpPr>
            <p:grpSpPr>
              <a:xfrm>
                <a:off x="2272795" y="2882501"/>
                <a:ext cx="103104" cy="1426186"/>
                <a:chOff x="5206863" y="3100904"/>
                <a:chExt cx="122758" cy="1698043"/>
              </a:xfrm>
            </p:grpSpPr>
            <p:sp>
              <p:nvSpPr>
                <p:cNvPr id="4643" name="Google Shape;4643;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0" name="Google Shape;4650;p62"/>
              <p:cNvGrpSpPr/>
              <p:nvPr/>
            </p:nvGrpSpPr>
            <p:grpSpPr>
              <a:xfrm>
                <a:off x="1542694" y="2882501"/>
                <a:ext cx="103104" cy="1426186"/>
                <a:chOff x="6006138" y="3143629"/>
                <a:chExt cx="122758" cy="1698043"/>
              </a:xfrm>
            </p:grpSpPr>
            <p:sp>
              <p:nvSpPr>
                <p:cNvPr id="4651" name="Google Shape;4651;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52" name="Google Shape;4652;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54" name="Google Shape;4654;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658" name="Google Shape;4658;p62"/>
          <p:cNvGrpSpPr/>
          <p:nvPr/>
        </p:nvGrpSpPr>
        <p:grpSpPr>
          <a:xfrm>
            <a:off x="11342520" y="6611987"/>
            <a:ext cx="5499905" cy="1741354"/>
            <a:chOff x="238125" y="1725700"/>
            <a:chExt cx="7139025" cy="2260325"/>
          </a:xfrm>
        </p:grpSpPr>
        <p:sp>
          <p:nvSpPr>
            <p:cNvPr id="4659" name="Google Shape;4659;p6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6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6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6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6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6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6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6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6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6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9" name="Google Shape;4669;p62"/>
          <p:cNvGrpSpPr/>
          <p:nvPr/>
        </p:nvGrpSpPr>
        <p:grpSpPr>
          <a:xfrm>
            <a:off x="11882849" y="4495480"/>
            <a:ext cx="2210904" cy="1833494"/>
            <a:chOff x="5249100" y="1210600"/>
            <a:chExt cx="3502700" cy="2904775"/>
          </a:xfrm>
        </p:grpSpPr>
        <p:sp>
          <p:nvSpPr>
            <p:cNvPr id="4670" name="Google Shape;4670;p6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6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6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6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74" name="Google Shape;4674;p6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75" name="Google Shape;4675;p6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76" name="Google Shape;4676;p6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77" name="Google Shape;4677;p6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78" name="Google Shape;4678;p6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9" name="Google Shape;4679;p62"/>
          <p:cNvGrpSpPr/>
          <p:nvPr/>
        </p:nvGrpSpPr>
        <p:grpSpPr>
          <a:xfrm>
            <a:off x="14247943" y="1934315"/>
            <a:ext cx="2609300" cy="2249712"/>
            <a:chOff x="7287122" y="1165658"/>
            <a:chExt cx="1219413" cy="1051365"/>
          </a:xfrm>
        </p:grpSpPr>
        <p:grpSp>
          <p:nvGrpSpPr>
            <p:cNvPr id="4680" name="Google Shape;4680;p62"/>
            <p:cNvGrpSpPr/>
            <p:nvPr/>
          </p:nvGrpSpPr>
          <p:grpSpPr>
            <a:xfrm>
              <a:off x="7287122" y="1969723"/>
              <a:ext cx="1219413" cy="247300"/>
              <a:chOff x="7287122" y="1969723"/>
              <a:chExt cx="1219413" cy="247300"/>
            </a:xfrm>
          </p:grpSpPr>
          <p:sp>
            <p:nvSpPr>
              <p:cNvPr id="4681" name="Google Shape;4681;p6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82" name="Google Shape;4682;p62"/>
              <p:cNvGrpSpPr/>
              <p:nvPr/>
            </p:nvGrpSpPr>
            <p:grpSpPr>
              <a:xfrm>
                <a:off x="7287122" y="2063892"/>
                <a:ext cx="1151753" cy="73428"/>
                <a:chOff x="7287122" y="2063892"/>
                <a:chExt cx="1151753" cy="73428"/>
              </a:xfrm>
            </p:grpSpPr>
            <p:sp>
              <p:nvSpPr>
                <p:cNvPr id="4683" name="Google Shape;4683;p6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84" name="Google Shape;4684;p6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85" name="Google Shape;4685;p62"/>
            <p:cNvGrpSpPr/>
            <p:nvPr/>
          </p:nvGrpSpPr>
          <p:grpSpPr>
            <a:xfrm>
              <a:off x="7287122" y="1712201"/>
              <a:ext cx="1219403" cy="246767"/>
              <a:chOff x="7287122" y="1712201"/>
              <a:chExt cx="1219403" cy="246767"/>
            </a:xfrm>
          </p:grpSpPr>
          <p:sp>
            <p:nvSpPr>
              <p:cNvPr id="4686" name="Google Shape;4686;p6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87" name="Google Shape;4687;p62"/>
              <p:cNvGrpSpPr/>
              <p:nvPr/>
            </p:nvGrpSpPr>
            <p:grpSpPr>
              <a:xfrm>
                <a:off x="7287122" y="1842861"/>
                <a:ext cx="1005303" cy="73419"/>
                <a:chOff x="7287122" y="1842861"/>
                <a:chExt cx="1005303" cy="73419"/>
              </a:xfrm>
            </p:grpSpPr>
            <p:sp>
              <p:nvSpPr>
                <p:cNvPr id="4688" name="Google Shape;4688;p6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89" name="Google Shape;4689;p6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90" name="Google Shape;4690;p62"/>
            <p:cNvGrpSpPr/>
            <p:nvPr/>
          </p:nvGrpSpPr>
          <p:grpSpPr>
            <a:xfrm>
              <a:off x="7287122" y="1447520"/>
              <a:ext cx="1219403" cy="286667"/>
              <a:chOff x="7287122" y="1447520"/>
              <a:chExt cx="1219403" cy="286667"/>
            </a:xfrm>
          </p:grpSpPr>
          <p:sp>
            <p:nvSpPr>
              <p:cNvPr id="4691" name="Google Shape;4691;p6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92" name="Google Shape;4692;p62"/>
              <p:cNvGrpSpPr/>
              <p:nvPr/>
            </p:nvGrpSpPr>
            <p:grpSpPr>
              <a:xfrm>
                <a:off x="7287122" y="1581977"/>
                <a:ext cx="852803" cy="73428"/>
                <a:chOff x="7287122" y="1581977"/>
                <a:chExt cx="852803" cy="73428"/>
              </a:xfrm>
            </p:grpSpPr>
            <p:sp>
              <p:nvSpPr>
                <p:cNvPr id="4693" name="Google Shape;4693;p6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94" name="Google Shape;4694;p6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95" name="Google Shape;4695;p62"/>
            <p:cNvGrpSpPr/>
            <p:nvPr/>
          </p:nvGrpSpPr>
          <p:grpSpPr>
            <a:xfrm>
              <a:off x="7287122" y="1165658"/>
              <a:ext cx="1219403" cy="344253"/>
              <a:chOff x="7287122" y="1165658"/>
              <a:chExt cx="1219403" cy="344253"/>
            </a:xfrm>
          </p:grpSpPr>
          <p:sp>
            <p:nvSpPr>
              <p:cNvPr id="4696" name="Google Shape;4696;p6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697" name="Google Shape;4697;p62"/>
              <p:cNvGrpSpPr/>
              <p:nvPr/>
            </p:nvGrpSpPr>
            <p:grpSpPr>
              <a:xfrm>
                <a:off x="7287122" y="1341025"/>
                <a:ext cx="695703" cy="73419"/>
                <a:chOff x="7287122" y="1341025"/>
                <a:chExt cx="695703" cy="73419"/>
              </a:xfrm>
            </p:grpSpPr>
            <p:sp>
              <p:nvSpPr>
                <p:cNvPr id="4698" name="Google Shape;4698;p6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99" name="Google Shape;4699;p6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00" name="Google Shape;4700;p62"/>
          <p:cNvGrpSpPr/>
          <p:nvPr/>
        </p:nvGrpSpPr>
        <p:grpSpPr>
          <a:xfrm>
            <a:off x="11580929" y="1946361"/>
            <a:ext cx="2795459" cy="2197080"/>
            <a:chOff x="5900602" y="1193063"/>
            <a:chExt cx="1299851" cy="1021707"/>
          </a:xfrm>
        </p:grpSpPr>
        <p:grpSp>
          <p:nvGrpSpPr>
            <p:cNvPr id="4701" name="Google Shape;4701;p62"/>
            <p:cNvGrpSpPr/>
            <p:nvPr/>
          </p:nvGrpSpPr>
          <p:grpSpPr>
            <a:xfrm>
              <a:off x="6520337" y="1193063"/>
              <a:ext cx="341815" cy="799959"/>
              <a:chOff x="6520337" y="1193063"/>
              <a:chExt cx="341815" cy="799959"/>
            </a:xfrm>
          </p:grpSpPr>
          <p:grpSp>
            <p:nvGrpSpPr>
              <p:cNvPr id="4702" name="Google Shape;4702;p62"/>
              <p:cNvGrpSpPr/>
              <p:nvPr/>
            </p:nvGrpSpPr>
            <p:grpSpPr>
              <a:xfrm>
                <a:off x="6520337" y="1589527"/>
                <a:ext cx="213950" cy="403494"/>
                <a:chOff x="6520337" y="1589527"/>
                <a:chExt cx="213950" cy="403494"/>
              </a:xfrm>
            </p:grpSpPr>
            <p:sp>
              <p:nvSpPr>
                <p:cNvPr id="4703" name="Google Shape;4703;p6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6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5" name="Google Shape;4705;p62"/>
              <p:cNvGrpSpPr/>
              <p:nvPr/>
            </p:nvGrpSpPr>
            <p:grpSpPr>
              <a:xfrm>
                <a:off x="6577204" y="1193063"/>
                <a:ext cx="284947" cy="464512"/>
                <a:chOff x="6577204" y="1193063"/>
                <a:chExt cx="284947" cy="464512"/>
              </a:xfrm>
            </p:grpSpPr>
            <p:sp>
              <p:nvSpPr>
                <p:cNvPr id="4706" name="Google Shape;4706;p6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07" name="Google Shape;4707;p6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08" name="Google Shape;4708;p62"/>
            <p:cNvGrpSpPr/>
            <p:nvPr/>
          </p:nvGrpSpPr>
          <p:grpSpPr>
            <a:xfrm>
              <a:off x="6238903" y="1193063"/>
              <a:ext cx="300475" cy="900152"/>
              <a:chOff x="6238903" y="1193063"/>
              <a:chExt cx="300475" cy="900152"/>
            </a:xfrm>
          </p:grpSpPr>
          <p:grpSp>
            <p:nvGrpSpPr>
              <p:cNvPr id="4709" name="Google Shape;4709;p62"/>
              <p:cNvGrpSpPr/>
              <p:nvPr/>
            </p:nvGrpSpPr>
            <p:grpSpPr>
              <a:xfrm>
                <a:off x="6290865" y="1489315"/>
                <a:ext cx="248514" cy="603900"/>
                <a:chOff x="6290865" y="1489315"/>
                <a:chExt cx="248514" cy="603900"/>
              </a:xfrm>
            </p:grpSpPr>
            <p:sp>
              <p:nvSpPr>
                <p:cNvPr id="4710" name="Google Shape;4710;p6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6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2" name="Google Shape;4712;p62"/>
              <p:cNvGrpSpPr/>
              <p:nvPr/>
            </p:nvGrpSpPr>
            <p:grpSpPr>
              <a:xfrm>
                <a:off x="6238903" y="1193063"/>
                <a:ext cx="284947" cy="333087"/>
                <a:chOff x="6238903" y="1193063"/>
                <a:chExt cx="284947" cy="333087"/>
              </a:xfrm>
            </p:grpSpPr>
            <p:sp>
              <p:nvSpPr>
                <p:cNvPr id="4713" name="Google Shape;4713;p6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14" name="Google Shape;4714;p6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15" name="Google Shape;4715;p62"/>
            <p:cNvGrpSpPr/>
            <p:nvPr/>
          </p:nvGrpSpPr>
          <p:grpSpPr>
            <a:xfrm>
              <a:off x="5900602" y="1193063"/>
              <a:ext cx="444345" cy="1021707"/>
              <a:chOff x="5900602" y="1193063"/>
              <a:chExt cx="444345" cy="1021707"/>
            </a:xfrm>
          </p:grpSpPr>
          <p:grpSp>
            <p:nvGrpSpPr>
              <p:cNvPr id="4716" name="Google Shape;4716;p62"/>
              <p:cNvGrpSpPr/>
              <p:nvPr/>
            </p:nvGrpSpPr>
            <p:grpSpPr>
              <a:xfrm>
                <a:off x="6046501" y="1367785"/>
                <a:ext cx="298446" cy="846986"/>
                <a:chOff x="6046501" y="1367785"/>
                <a:chExt cx="298446" cy="846986"/>
              </a:xfrm>
            </p:grpSpPr>
            <p:sp>
              <p:nvSpPr>
                <p:cNvPr id="4717" name="Google Shape;4717;p6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6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9" name="Google Shape;4719;p62"/>
              <p:cNvGrpSpPr/>
              <p:nvPr/>
            </p:nvGrpSpPr>
            <p:grpSpPr>
              <a:xfrm>
                <a:off x="5900602" y="1193063"/>
                <a:ext cx="284947" cy="182312"/>
                <a:chOff x="5900602" y="1193063"/>
                <a:chExt cx="284947" cy="182312"/>
              </a:xfrm>
            </p:grpSpPr>
            <p:sp>
              <p:nvSpPr>
                <p:cNvPr id="4720" name="Google Shape;4720;p6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1" name="Google Shape;4721;p6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22" name="Google Shape;4722;p62"/>
            <p:cNvGrpSpPr/>
            <p:nvPr/>
          </p:nvGrpSpPr>
          <p:grpSpPr>
            <a:xfrm>
              <a:off x="6738300" y="1193063"/>
              <a:ext cx="462153" cy="707634"/>
              <a:chOff x="6738300" y="1193063"/>
              <a:chExt cx="462153" cy="707634"/>
            </a:xfrm>
          </p:grpSpPr>
          <p:grpSp>
            <p:nvGrpSpPr>
              <p:cNvPr id="4723" name="Google Shape;4723;p62"/>
              <p:cNvGrpSpPr/>
              <p:nvPr/>
            </p:nvGrpSpPr>
            <p:grpSpPr>
              <a:xfrm>
                <a:off x="6915505" y="1193063"/>
                <a:ext cx="284947" cy="597387"/>
                <a:chOff x="6915505" y="1193063"/>
                <a:chExt cx="284947" cy="597387"/>
              </a:xfrm>
            </p:grpSpPr>
            <p:sp>
              <p:nvSpPr>
                <p:cNvPr id="4724" name="Google Shape;4724;p6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5" name="Google Shape;4725;p6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26" name="Google Shape;4726;p62"/>
              <p:cNvGrpSpPr/>
              <p:nvPr/>
            </p:nvGrpSpPr>
            <p:grpSpPr>
              <a:xfrm>
                <a:off x="6738300" y="1684725"/>
                <a:ext cx="230066" cy="215971"/>
                <a:chOff x="6738300" y="1684725"/>
                <a:chExt cx="230066" cy="215971"/>
              </a:xfrm>
            </p:grpSpPr>
            <p:sp>
              <p:nvSpPr>
                <p:cNvPr id="4727" name="Google Shape;4727;p6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6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32" name="Shape 4732"/>
        <p:cNvGrpSpPr/>
        <p:nvPr/>
      </p:nvGrpSpPr>
      <p:grpSpPr>
        <a:xfrm>
          <a:off x="0" y="0"/>
          <a:ext cx="0" cy="0"/>
          <a:chOff x="0" y="0"/>
          <a:chExt cx="0" cy="0"/>
        </a:xfrm>
      </p:grpSpPr>
      <p:grpSp>
        <p:nvGrpSpPr>
          <p:cNvPr id="4733" name="Google Shape;4733;p63"/>
          <p:cNvGrpSpPr/>
          <p:nvPr/>
        </p:nvGrpSpPr>
        <p:grpSpPr>
          <a:xfrm>
            <a:off x="1643570" y="4615269"/>
            <a:ext cx="678471" cy="596373"/>
            <a:chOff x="898875" y="244725"/>
            <a:chExt cx="481800" cy="423500"/>
          </a:xfrm>
        </p:grpSpPr>
        <p:sp>
          <p:nvSpPr>
            <p:cNvPr id="4734" name="Google Shape;4734;p6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35" name="Google Shape;4735;p6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36" name="Google Shape;4736;p6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37" name="Google Shape;4737;p6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38" name="Google Shape;4738;p6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39" name="Google Shape;4739;p6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40" name="Google Shape;4740;p63"/>
          <p:cNvGrpSpPr/>
          <p:nvPr/>
        </p:nvGrpSpPr>
        <p:grpSpPr>
          <a:xfrm>
            <a:off x="2520333" y="4574205"/>
            <a:ext cx="596337" cy="678506"/>
            <a:chOff x="1529350" y="258825"/>
            <a:chExt cx="423475" cy="481825"/>
          </a:xfrm>
        </p:grpSpPr>
        <p:sp>
          <p:nvSpPr>
            <p:cNvPr id="4741" name="Google Shape;4741;p6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42" name="Google Shape;4742;p6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43" name="Google Shape;4743;p63"/>
          <p:cNvGrpSpPr/>
          <p:nvPr/>
        </p:nvGrpSpPr>
        <p:grpSpPr>
          <a:xfrm>
            <a:off x="3306285" y="4734546"/>
            <a:ext cx="681780" cy="357824"/>
            <a:chOff x="2084325" y="363300"/>
            <a:chExt cx="484150" cy="254100"/>
          </a:xfrm>
        </p:grpSpPr>
        <p:sp>
          <p:nvSpPr>
            <p:cNvPr id="4744" name="Google Shape;4744;p6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45" name="Google Shape;4745;p6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46" name="Google Shape;4746;p63"/>
          <p:cNvGrpSpPr/>
          <p:nvPr/>
        </p:nvGrpSpPr>
        <p:grpSpPr>
          <a:xfrm>
            <a:off x="4204874" y="4574205"/>
            <a:ext cx="596337" cy="678506"/>
            <a:chOff x="2707500" y="249400"/>
            <a:chExt cx="423475" cy="481825"/>
          </a:xfrm>
        </p:grpSpPr>
        <p:sp>
          <p:nvSpPr>
            <p:cNvPr id="4747" name="Google Shape;4747;p6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48" name="Google Shape;4748;p6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49" name="Google Shape;4749;p63"/>
          <p:cNvGrpSpPr/>
          <p:nvPr/>
        </p:nvGrpSpPr>
        <p:grpSpPr>
          <a:xfrm>
            <a:off x="5032103" y="4574856"/>
            <a:ext cx="610772" cy="677203"/>
            <a:chOff x="3300325" y="249875"/>
            <a:chExt cx="433725" cy="480900"/>
          </a:xfrm>
        </p:grpSpPr>
        <p:sp>
          <p:nvSpPr>
            <p:cNvPr id="4750" name="Google Shape;4750;p6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1" name="Google Shape;4751;p6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2" name="Google Shape;4752;p6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3" name="Google Shape;4753;p6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4" name="Google Shape;4754;p6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5" name="Google Shape;4755;p6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56" name="Google Shape;4756;p63"/>
          <p:cNvGrpSpPr/>
          <p:nvPr/>
        </p:nvGrpSpPr>
        <p:grpSpPr>
          <a:xfrm>
            <a:off x="5810275" y="4574698"/>
            <a:ext cx="704698" cy="677520"/>
            <a:chOff x="3854700" y="249750"/>
            <a:chExt cx="500425" cy="481125"/>
          </a:xfrm>
        </p:grpSpPr>
        <p:sp>
          <p:nvSpPr>
            <p:cNvPr id="4757" name="Google Shape;4757;p6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8" name="Google Shape;4758;p6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59" name="Google Shape;4759;p6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0" name="Google Shape;4760;p6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1" name="Google Shape;4761;p6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2" name="Google Shape;4762;p6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3" name="Google Shape;4763;p6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4" name="Google Shape;4764;p6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65" name="Google Shape;4765;p63"/>
          <p:cNvGrpSpPr/>
          <p:nvPr/>
        </p:nvGrpSpPr>
        <p:grpSpPr>
          <a:xfrm>
            <a:off x="6646253" y="4574698"/>
            <a:ext cx="704698" cy="677520"/>
            <a:chOff x="4447550" y="249750"/>
            <a:chExt cx="500425" cy="481125"/>
          </a:xfrm>
        </p:grpSpPr>
        <p:sp>
          <p:nvSpPr>
            <p:cNvPr id="4766" name="Google Shape;4766;p6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67" name="Google Shape;4767;p6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68" name="Google Shape;4768;p63"/>
          <p:cNvGrpSpPr/>
          <p:nvPr/>
        </p:nvGrpSpPr>
        <p:grpSpPr>
          <a:xfrm>
            <a:off x="7504656" y="4574205"/>
            <a:ext cx="678506" cy="678506"/>
            <a:chOff x="5049725" y="249400"/>
            <a:chExt cx="481825" cy="481825"/>
          </a:xfrm>
        </p:grpSpPr>
        <p:sp>
          <p:nvSpPr>
            <p:cNvPr id="4769" name="Google Shape;4769;p6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0" name="Google Shape;4770;p6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71" name="Google Shape;4771;p63"/>
          <p:cNvGrpSpPr/>
          <p:nvPr/>
        </p:nvGrpSpPr>
        <p:grpSpPr>
          <a:xfrm>
            <a:off x="8332538" y="4574204"/>
            <a:ext cx="678506" cy="678506"/>
            <a:chOff x="5660400" y="238125"/>
            <a:chExt cx="481825" cy="481825"/>
          </a:xfrm>
        </p:grpSpPr>
        <p:sp>
          <p:nvSpPr>
            <p:cNvPr id="4772" name="Google Shape;4772;p6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3" name="Google Shape;4773;p6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74" name="Google Shape;4774;p63"/>
          <p:cNvGrpSpPr/>
          <p:nvPr/>
        </p:nvGrpSpPr>
        <p:grpSpPr>
          <a:xfrm>
            <a:off x="9165910" y="4574205"/>
            <a:ext cx="678506" cy="678506"/>
            <a:chOff x="6235400" y="249400"/>
            <a:chExt cx="481825" cy="481825"/>
          </a:xfrm>
        </p:grpSpPr>
        <p:sp>
          <p:nvSpPr>
            <p:cNvPr id="4775" name="Google Shape;4775;p6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6" name="Google Shape;4776;p6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7" name="Google Shape;4777;p6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8" name="Google Shape;4778;p6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79" name="Google Shape;4779;p6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80" name="Google Shape;4780;p63"/>
          <p:cNvGrpSpPr/>
          <p:nvPr/>
        </p:nvGrpSpPr>
        <p:grpSpPr>
          <a:xfrm>
            <a:off x="1642602" y="5463619"/>
            <a:ext cx="680407" cy="596232"/>
            <a:chOff x="899850" y="871450"/>
            <a:chExt cx="483175" cy="423400"/>
          </a:xfrm>
        </p:grpSpPr>
        <p:sp>
          <p:nvSpPr>
            <p:cNvPr id="4781" name="Google Shape;4781;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82" name="Google Shape;4782;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83" name="Google Shape;4783;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84" name="Google Shape;4784;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785" name="Google Shape;4785;p63"/>
          <p:cNvSpPr/>
          <p:nvPr/>
        </p:nvSpPr>
        <p:spPr>
          <a:xfrm>
            <a:off x="2516199"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786" name="Google Shape;4786;p63"/>
          <p:cNvGrpSpPr/>
          <p:nvPr/>
        </p:nvGrpSpPr>
        <p:grpSpPr>
          <a:xfrm>
            <a:off x="3306601" y="5422465"/>
            <a:ext cx="681146" cy="678541"/>
            <a:chOff x="2085450" y="842250"/>
            <a:chExt cx="483700" cy="481850"/>
          </a:xfrm>
        </p:grpSpPr>
        <p:sp>
          <p:nvSpPr>
            <p:cNvPr id="4787" name="Google Shape;4787;p6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88" name="Google Shape;4788;p6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89" name="Google Shape;4789;p6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90" name="Google Shape;4790;p63"/>
          <p:cNvGrpSpPr/>
          <p:nvPr/>
        </p:nvGrpSpPr>
        <p:grpSpPr>
          <a:xfrm>
            <a:off x="4163737" y="5422482"/>
            <a:ext cx="678612" cy="678506"/>
            <a:chOff x="2685825" y="840375"/>
            <a:chExt cx="481900" cy="481825"/>
          </a:xfrm>
        </p:grpSpPr>
        <p:sp>
          <p:nvSpPr>
            <p:cNvPr id="4791" name="Google Shape;4791;p6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92" name="Google Shape;4792;p6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793" name="Google Shape;4793;p63"/>
          <p:cNvGrpSpPr/>
          <p:nvPr/>
        </p:nvGrpSpPr>
        <p:grpSpPr>
          <a:xfrm>
            <a:off x="4987059" y="5421849"/>
            <a:ext cx="700861" cy="679773"/>
            <a:chOff x="3270675" y="841800"/>
            <a:chExt cx="497700" cy="482725"/>
          </a:xfrm>
        </p:grpSpPr>
        <p:sp>
          <p:nvSpPr>
            <p:cNvPr id="4794" name="Google Shape;4794;p6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95" name="Google Shape;4795;p6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796" name="Google Shape;4796;p6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797" name="Google Shape;4797;p63"/>
          <p:cNvSpPr/>
          <p:nvPr/>
        </p:nvSpPr>
        <p:spPr>
          <a:xfrm>
            <a:off x="5823110"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798" name="Google Shape;4798;p63"/>
          <p:cNvGrpSpPr/>
          <p:nvPr/>
        </p:nvGrpSpPr>
        <p:grpSpPr>
          <a:xfrm>
            <a:off x="6659350" y="5463567"/>
            <a:ext cx="678506" cy="596337"/>
            <a:chOff x="4467200" y="877100"/>
            <a:chExt cx="481825" cy="423475"/>
          </a:xfrm>
        </p:grpSpPr>
        <p:sp>
          <p:nvSpPr>
            <p:cNvPr id="4799" name="Google Shape;4799;p6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0" name="Google Shape;4800;p6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1" name="Google Shape;4801;p6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2" name="Google Shape;4802;p6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03" name="Google Shape;4803;p63"/>
          <p:cNvGrpSpPr/>
          <p:nvPr/>
        </p:nvGrpSpPr>
        <p:grpSpPr>
          <a:xfrm>
            <a:off x="7489131" y="5422465"/>
            <a:ext cx="709557" cy="678541"/>
            <a:chOff x="5045500" y="842250"/>
            <a:chExt cx="503875" cy="481850"/>
          </a:xfrm>
        </p:grpSpPr>
        <p:sp>
          <p:nvSpPr>
            <p:cNvPr id="4804" name="Google Shape;4804;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5" name="Google Shape;4805;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06" name="Google Shape;4806;p63"/>
          <p:cNvGrpSpPr/>
          <p:nvPr/>
        </p:nvGrpSpPr>
        <p:grpSpPr>
          <a:xfrm>
            <a:off x="8334825" y="5474902"/>
            <a:ext cx="673929" cy="573665"/>
            <a:chOff x="5645200" y="879425"/>
            <a:chExt cx="478575" cy="407375"/>
          </a:xfrm>
        </p:grpSpPr>
        <p:sp>
          <p:nvSpPr>
            <p:cNvPr id="4807" name="Google Shape;4807;p6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8" name="Google Shape;4808;p6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09" name="Google Shape;4809;p6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0" name="Google Shape;4810;p6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1" name="Google Shape;4811;p6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2" name="Google Shape;4812;p6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13" name="Google Shape;4813;p63"/>
          <p:cNvGrpSpPr/>
          <p:nvPr/>
        </p:nvGrpSpPr>
        <p:grpSpPr>
          <a:xfrm>
            <a:off x="9206976" y="5422482"/>
            <a:ext cx="596373" cy="678506"/>
            <a:chOff x="6264525" y="842250"/>
            <a:chExt cx="423500" cy="481825"/>
          </a:xfrm>
        </p:grpSpPr>
        <p:sp>
          <p:nvSpPr>
            <p:cNvPr id="4814" name="Google Shape;4814;p6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5" name="Google Shape;4815;p6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6" name="Google Shape;4816;p6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7" name="Google Shape;4817;p6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8" name="Google Shape;4818;p6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19" name="Google Shape;4819;p6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20" name="Google Shape;4820;p6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21" name="Google Shape;4821;p63"/>
          <p:cNvGrpSpPr/>
          <p:nvPr/>
        </p:nvGrpSpPr>
        <p:grpSpPr>
          <a:xfrm>
            <a:off x="1643552" y="6251789"/>
            <a:ext cx="678506" cy="678506"/>
            <a:chOff x="900750" y="1436075"/>
            <a:chExt cx="481825" cy="481825"/>
          </a:xfrm>
        </p:grpSpPr>
        <p:sp>
          <p:nvSpPr>
            <p:cNvPr id="4822" name="Google Shape;4822;p6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23" name="Google Shape;4823;p6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24" name="Google Shape;4824;p6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25" name="Google Shape;4825;p6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26" name="Google Shape;4826;p63"/>
          <p:cNvGrpSpPr/>
          <p:nvPr/>
        </p:nvGrpSpPr>
        <p:grpSpPr>
          <a:xfrm>
            <a:off x="2479248" y="6372366"/>
            <a:ext cx="678506" cy="437352"/>
            <a:chOff x="1492675" y="1520750"/>
            <a:chExt cx="481825" cy="310575"/>
          </a:xfrm>
        </p:grpSpPr>
        <p:sp>
          <p:nvSpPr>
            <p:cNvPr id="4827" name="Google Shape;4827;p6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28" name="Google Shape;4828;p6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29" name="Google Shape;4829;p63"/>
          <p:cNvGrpSpPr/>
          <p:nvPr/>
        </p:nvGrpSpPr>
        <p:grpSpPr>
          <a:xfrm>
            <a:off x="3294843" y="6251754"/>
            <a:ext cx="704663" cy="678576"/>
            <a:chOff x="2071000" y="1435025"/>
            <a:chExt cx="500400" cy="481875"/>
          </a:xfrm>
        </p:grpSpPr>
        <p:sp>
          <p:nvSpPr>
            <p:cNvPr id="4830" name="Google Shape;4830;p6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31" name="Google Shape;4831;p6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32" name="Google Shape;4832;p6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33" name="Google Shape;4833;p63"/>
          <p:cNvGrpSpPr/>
          <p:nvPr/>
        </p:nvGrpSpPr>
        <p:grpSpPr>
          <a:xfrm>
            <a:off x="4151169" y="6293419"/>
            <a:ext cx="703748" cy="595246"/>
            <a:chOff x="2678350" y="1464650"/>
            <a:chExt cx="499750" cy="422700"/>
          </a:xfrm>
        </p:grpSpPr>
        <p:sp>
          <p:nvSpPr>
            <p:cNvPr id="4834" name="Google Shape;4834;p6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35" name="Google Shape;4835;p6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36" name="Google Shape;4836;p6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37" name="Google Shape;4837;p63"/>
          <p:cNvGrpSpPr/>
          <p:nvPr/>
        </p:nvGrpSpPr>
        <p:grpSpPr>
          <a:xfrm>
            <a:off x="4998236" y="6251789"/>
            <a:ext cx="678506" cy="678506"/>
            <a:chOff x="3271200" y="1435075"/>
            <a:chExt cx="481825" cy="481825"/>
          </a:xfrm>
        </p:grpSpPr>
        <p:sp>
          <p:nvSpPr>
            <p:cNvPr id="4838" name="Google Shape;4838;p6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39" name="Google Shape;4839;p6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40" name="Google Shape;4840;p63"/>
          <p:cNvGrpSpPr/>
          <p:nvPr/>
        </p:nvGrpSpPr>
        <p:grpSpPr>
          <a:xfrm>
            <a:off x="5819181" y="6251754"/>
            <a:ext cx="686885" cy="678576"/>
            <a:chOff x="3858100" y="1435075"/>
            <a:chExt cx="487775" cy="481875"/>
          </a:xfrm>
        </p:grpSpPr>
        <p:sp>
          <p:nvSpPr>
            <p:cNvPr id="4841" name="Google Shape;4841;p6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2" name="Google Shape;4842;p6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3" name="Google Shape;4843;p6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4" name="Google Shape;4844;p6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5" name="Google Shape;4845;p6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46" name="Google Shape;4846;p63"/>
          <p:cNvGrpSpPr/>
          <p:nvPr/>
        </p:nvGrpSpPr>
        <p:grpSpPr>
          <a:xfrm>
            <a:off x="6659349" y="6251789"/>
            <a:ext cx="678506" cy="678506"/>
            <a:chOff x="4456875" y="1435075"/>
            <a:chExt cx="481825" cy="481825"/>
          </a:xfrm>
        </p:grpSpPr>
        <p:sp>
          <p:nvSpPr>
            <p:cNvPr id="4847" name="Google Shape;4847;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8" name="Google Shape;4848;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49" name="Google Shape;4849;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0" name="Google Shape;4850;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1" name="Google Shape;4851;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2" name="Google Shape;4852;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3" name="Google Shape;4853;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4" name="Google Shape;4854;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5" name="Google Shape;4855;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6" name="Google Shape;4856;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7" name="Google Shape;4857;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8" name="Google Shape;4858;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59" name="Google Shape;4859;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0" name="Google Shape;4860;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1" name="Google Shape;4861;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2" name="Google Shape;4862;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3" name="Google Shape;4863;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4" name="Google Shape;4864;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5" name="Google Shape;4865;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66" name="Google Shape;4866;p63"/>
          <p:cNvGrpSpPr/>
          <p:nvPr/>
        </p:nvGrpSpPr>
        <p:grpSpPr>
          <a:xfrm>
            <a:off x="7501329" y="6251771"/>
            <a:ext cx="685160" cy="678541"/>
            <a:chOff x="5049725" y="1435050"/>
            <a:chExt cx="486550" cy="481850"/>
          </a:xfrm>
        </p:grpSpPr>
        <p:sp>
          <p:nvSpPr>
            <p:cNvPr id="4867" name="Google Shape;4867;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8" name="Google Shape;4868;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9" name="Google Shape;4869;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0" name="Google Shape;4870;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71" name="Google Shape;4871;p63"/>
          <p:cNvGrpSpPr/>
          <p:nvPr/>
        </p:nvGrpSpPr>
        <p:grpSpPr>
          <a:xfrm>
            <a:off x="8332431" y="6251789"/>
            <a:ext cx="678717" cy="678506"/>
            <a:chOff x="5642475" y="1435075"/>
            <a:chExt cx="481975" cy="481825"/>
          </a:xfrm>
        </p:grpSpPr>
        <p:sp>
          <p:nvSpPr>
            <p:cNvPr id="4872" name="Google Shape;4872;p6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3" name="Google Shape;4873;p6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4" name="Google Shape;4874;p6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75" name="Google Shape;4875;p63"/>
          <p:cNvGrpSpPr/>
          <p:nvPr/>
        </p:nvGrpSpPr>
        <p:grpSpPr>
          <a:xfrm>
            <a:off x="9161403" y="6251771"/>
            <a:ext cx="687518" cy="678541"/>
            <a:chOff x="6232000" y="1435050"/>
            <a:chExt cx="488225" cy="481850"/>
          </a:xfrm>
        </p:grpSpPr>
        <p:sp>
          <p:nvSpPr>
            <p:cNvPr id="4876" name="Google Shape;4876;p6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7" name="Google Shape;4877;p6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8" name="Google Shape;4878;p6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9" name="Google Shape;4879;p6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0" name="Google Shape;4880;p6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81" name="Google Shape;4881;p63"/>
          <p:cNvGrpSpPr/>
          <p:nvPr/>
        </p:nvGrpSpPr>
        <p:grpSpPr>
          <a:xfrm>
            <a:off x="1682876" y="7079089"/>
            <a:ext cx="599858" cy="675584"/>
            <a:chOff x="924450" y="2028975"/>
            <a:chExt cx="425975" cy="479750"/>
          </a:xfrm>
        </p:grpSpPr>
        <p:sp>
          <p:nvSpPr>
            <p:cNvPr id="4882" name="Google Shape;4882;p6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3" name="Google Shape;4883;p6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4" name="Google Shape;4884;p6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85" name="Google Shape;4885;p63"/>
          <p:cNvGrpSpPr/>
          <p:nvPr/>
        </p:nvGrpSpPr>
        <p:grpSpPr>
          <a:xfrm>
            <a:off x="3307869" y="7118695"/>
            <a:ext cx="678612" cy="596373"/>
            <a:chOff x="2085450" y="2057100"/>
            <a:chExt cx="481900" cy="423500"/>
          </a:xfrm>
        </p:grpSpPr>
        <p:sp>
          <p:nvSpPr>
            <p:cNvPr id="4886" name="Google Shape;4886;p6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7" name="Google Shape;4887;p6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8" name="Google Shape;4888;p6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89" name="Google Shape;4889;p63"/>
          <p:cNvGrpSpPr/>
          <p:nvPr/>
        </p:nvGrpSpPr>
        <p:grpSpPr>
          <a:xfrm>
            <a:off x="4163736" y="7165183"/>
            <a:ext cx="678612" cy="503396"/>
            <a:chOff x="2678275" y="2090100"/>
            <a:chExt cx="481900" cy="357475"/>
          </a:xfrm>
        </p:grpSpPr>
        <p:sp>
          <p:nvSpPr>
            <p:cNvPr id="4890" name="Google Shape;4890;p6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1" name="Google Shape;4891;p6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2" name="Google Shape;4892;p6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3" name="Google Shape;4893;p6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4" name="Google Shape;4894;p6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95" name="Google Shape;4895;p63"/>
          <p:cNvGrpSpPr/>
          <p:nvPr/>
        </p:nvGrpSpPr>
        <p:grpSpPr>
          <a:xfrm>
            <a:off x="5118144" y="7189579"/>
            <a:ext cx="438690" cy="454602"/>
            <a:chOff x="3357325" y="2093500"/>
            <a:chExt cx="311525" cy="322825"/>
          </a:xfrm>
        </p:grpSpPr>
        <p:sp>
          <p:nvSpPr>
            <p:cNvPr id="4896" name="Google Shape;4896;p6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7" name="Google Shape;4897;p6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8" name="Google Shape;4898;p6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899" name="Google Shape;4899;p63"/>
          <p:cNvSpPr/>
          <p:nvPr/>
        </p:nvSpPr>
        <p:spPr>
          <a:xfrm>
            <a:off x="5828690"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00" name="Google Shape;4900;p63"/>
          <p:cNvGrpSpPr/>
          <p:nvPr/>
        </p:nvGrpSpPr>
        <p:grpSpPr>
          <a:xfrm>
            <a:off x="6706524" y="7077628"/>
            <a:ext cx="584157" cy="678506"/>
            <a:chOff x="4492800" y="2027925"/>
            <a:chExt cx="414825" cy="481825"/>
          </a:xfrm>
        </p:grpSpPr>
        <p:sp>
          <p:nvSpPr>
            <p:cNvPr id="4901" name="Google Shape;4901;p6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2" name="Google Shape;4902;p6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03" name="Google Shape;4903;p63"/>
          <p:cNvGrpSpPr/>
          <p:nvPr/>
        </p:nvGrpSpPr>
        <p:grpSpPr>
          <a:xfrm>
            <a:off x="7504709" y="7077611"/>
            <a:ext cx="678400" cy="678541"/>
            <a:chOff x="5049725" y="2027900"/>
            <a:chExt cx="481750" cy="481850"/>
          </a:xfrm>
        </p:grpSpPr>
        <p:sp>
          <p:nvSpPr>
            <p:cNvPr id="4904" name="Google Shape;4904;p6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5" name="Google Shape;4905;p6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6" name="Google Shape;4906;p6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7" name="Google Shape;4907;p6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8" name="Google Shape;4908;p6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9" name="Google Shape;4909;p6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0" name="Google Shape;4910;p6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1" name="Google Shape;4911;p6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12" name="Google Shape;4912;p63"/>
          <p:cNvGrpSpPr/>
          <p:nvPr/>
        </p:nvGrpSpPr>
        <p:grpSpPr>
          <a:xfrm>
            <a:off x="8451899" y="7077787"/>
            <a:ext cx="439781" cy="678189"/>
            <a:chOff x="5726350" y="2028150"/>
            <a:chExt cx="312300" cy="481600"/>
          </a:xfrm>
        </p:grpSpPr>
        <p:sp>
          <p:nvSpPr>
            <p:cNvPr id="4913" name="Google Shape;4913;p6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4" name="Google Shape;4914;p6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5" name="Google Shape;4915;p6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16" name="Google Shape;4916;p63"/>
          <p:cNvGrpSpPr/>
          <p:nvPr/>
        </p:nvGrpSpPr>
        <p:grpSpPr>
          <a:xfrm>
            <a:off x="9172282" y="7084000"/>
            <a:ext cx="665762" cy="665762"/>
            <a:chOff x="6239925" y="2032450"/>
            <a:chExt cx="472775" cy="472775"/>
          </a:xfrm>
        </p:grpSpPr>
        <p:sp>
          <p:nvSpPr>
            <p:cNvPr id="4917" name="Google Shape;4917;p6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8" name="Google Shape;4918;p6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19" name="Google Shape;4919;p63"/>
          <p:cNvGrpSpPr/>
          <p:nvPr/>
        </p:nvGrpSpPr>
        <p:grpSpPr>
          <a:xfrm>
            <a:off x="10070466" y="4728184"/>
            <a:ext cx="669282" cy="370849"/>
            <a:chOff x="903075" y="2730000"/>
            <a:chExt cx="475275" cy="263350"/>
          </a:xfrm>
        </p:grpSpPr>
        <p:sp>
          <p:nvSpPr>
            <p:cNvPr id="4920" name="Google Shape;4920;p6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1" name="Google Shape;4921;p6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2" name="Google Shape;4922;p6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23" name="Google Shape;4923;p63"/>
          <p:cNvGrpSpPr/>
          <p:nvPr/>
        </p:nvGrpSpPr>
        <p:grpSpPr>
          <a:xfrm>
            <a:off x="2479248" y="7077628"/>
            <a:ext cx="678506" cy="678506"/>
            <a:chOff x="1492675" y="2027925"/>
            <a:chExt cx="481825" cy="481825"/>
          </a:xfrm>
        </p:grpSpPr>
        <p:sp>
          <p:nvSpPr>
            <p:cNvPr id="4924" name="Google Shape;4924;p6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5" name="Google Shape;4925;p6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6" name="Google Shape;4926;p6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7" name="Google Shape;4927;p6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8" name="Google Shape;4928;p6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29" name="Google Shape;4929;p63"/>
          <p:cNvGrpSpPr/>
          <p:nvPr/>
        </p:nvGrpSpPr>
        <p:grpSpPr>
          <a:xfrm>
            <a:off x="10932001" y="4574356"/>
            <a:ext cx="678506" cy="678506"/>
            <a:chOff x="1492675" y="2620775"/>
            <a:chExt cx="481825" cy="481825"/>
          </a:xfrm>
        </p:grpSpPr>
        <p:sp>
          <p:nvSpPr>
            <p:cNvPr id="4930" name="Google Shape;4930;p6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1" name="Google Shape;4931;p6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32" name="Google Shape;4932;p63"/>
          <p:cNvSpPr/>
          <p:nvPr/>
        </p:nvSpPr>
        <p:spPr>
          <a:xfrm>
            <a:off x="11731895"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33" name="Google Shape;4933;p63"/>
          <p:cNvGrpSpPr/>
          <p:nvPr/>
        </p:nvGrpSpPr>
        <p:grpSpPr>
          <a:xfrm>
            <a:off x="12579508" y="4606322"/>
            <a:ext cx="667170" cy="614574"/>
            <a:chOff x="2682350" y="2643425"/>
            <a:chExt cx="473775" cy="436425"/>
          </a:xfrm>
        </p:grpSpPr>
        <p:sp>
          <p:nvSpPr>
            <p:cNvPr id="4934" name="Google Shape;4934;p6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5" name="Google Shape;4935;p6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6" name="Google Shape;4936;p6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7" name="Google Shape;4937;p6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8" name="Google Shape;4938;p6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9" name="Google Shape;4939;p6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0" name="Google Shape;4940;p6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41" name="Google Shape;4941;p63"/>
          <p:cNvGrpSpPr/>
          <p:nvPr/>
        </p:nvGrpSpPr>
        <p:grpSpPr>
          <a:xfrm>
            <a:off x="13510487" y="4574356"/>
            <a:ext cx="477063" cy="678506"/>
            <a:chOff x="3342725" y="2620775"/>
            <a:chExt cx="338775" cy="481825"/>
          </a:xfrm>
        </p:grpSpPr>
        <p:sp>
          <p:nvSpPr>
            <p:cNvPr id="4942" name="Google Shape;4942;p6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3" name="Google Shape;4943;p6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4" name="Google Shape;4944;p6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45" name="Google Shape;4945;p63"/>
          <p:cNvGrpSpPr/>
          <p:nvPr/>
        </p:nvGrpSpPr>
        <p:grpSpPr>
          <a:xfrm>
            <a:off x="14297988" y="4574356"/>
            <a:ext cx="556591" cy="678506"/>
            <a:chOff x="3907325" y="2620775"/>
            <a:chExt cx="395250" cy="481825"/>
          </a:xfrm>
        </p:grpSpPr>
        <p:sp>
          <p:nvSpPr>
            <p:cNvPr id="4946" name="Google Shape;4946;p6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7" name="Google Shape;4947;p6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8" name="Google Shape;4948;p6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9" name="Google Shape;4949;p6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50" name="Google Shape;4950;p63"/>
          <p:cNvGrpSpPr/>
          <p:nvPr/>
        </p:nvGrpSpPr>
        <p:grpSpPr>
          <a:xfrm>
            <a:off x="15084361" y="4595567"/>
            <a:ext cx="678506" cy="636084"/>
            <a:chOff x="4456875" y="2635825"/>
            <a:chExt cx="481825" cy="451700"/>
          </a:xfrm>
        </p:grpSpPr>
        <p:sp>
          <p:nvSpPr>
            <p:cNvPr id="4951" name="Google Shape;4951;p6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2" name="Google Shape;4952;p6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3" name="Google Shape;4953;p6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4" name="Google Shape;4954;p6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5" name="Google Shape;4955;p6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6" name="Google Shape;4956;p6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57" name="Google Shape;4957;p63"/>
          <p:cNvGrpSpPr/>
          <p:nvPr/>
        </p:nvGrpSpPr>
        <p:grpSpPr>
          <a:xfrm>
            <a:off x="15934209" y="4595567"/>
            <a:ext cx="678506" cy="636084"/>
            <a:chOff x="5049725" y="2635825"/>
            <a:chExt cx="481825" cy="451700"/>
          </a:xfrm>
        </p:grpSpPr>
        <p:sp>
          <p:nvSpPr>
            <p:cNvPr id="4958" name="Google Shape;4958;p6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9" name="Google Shape;4959;p6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0" name="Google Shape;4960;p6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61" name="Google Shape;4961;p63"/>
          <p:cNvGrpSpPr/>
          <p:nvPr/>
        </p:nvGrpSpPr>
        <p:grpSpPr>
          <a:xfrm>
            <a:off x="4422949" y="7904487"/>
            <a:ext cx="677133" cy="676746"/>
            <a:chOff x="5643000" y="2621375"/>
            <a:chExt cx="480850" cy="480575"/>
          </a:xfrm>
        </p:grpSpPr>
        <p:sp>
          <p:nvSpPr>
            <p:cNvPr id="4962" name="Google Shape;4962;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3" name="Google Shape;4963;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4" name="Google Shape;4964;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5" name="Google Shape;4965;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6" name="Google Shape;4966;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7" name="Google Shape;4967;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8" name="Google Shape;4968;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69" name="Google Shape;4969;p63"/>
          <p:cNvGrpSpPr/>
          <p:nvPr/>
        </p:nvGrpSpPr>
        <p:grpSpPr>
          <a:xfrm>
            <a:off x="8065389" y="7903607"/>
            <a:ext cx="678717" cy="678506"/>
            <a:chOff x="6235250" y="2620775"/>
            <a:chExt cx="481975" cy="481825"/>
          </a:xfrm>
        </p:grpSpPr>
        <p:sp>
          <p:nvSpPr>
            <p:cNvPr id="4970" name="Google Shape;4970;p6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1" name="Google Shape;4971;p6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2" name="Google Shape;4972;p6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3" name="Google Shape;4973;p6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4" name="Google Shape;4974;p6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75" name="Google Shape;4975;p63"/>
          <p:cNvSpPr/>
          <p:nvPr/>
        </p:nvSpPr>
        <p:spPr>
          <a:xfrm>
            <a:off x="10060020"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76" name="Google Shape;4976;p63"/>
          <p:cNvGrpSpPr/>
          <p:nvPr/>
        </p:nvGrpSpPr>
        <p:grpSpPr>
          <a:xfrm>
            <a:off x="10930156" y="5422634"/>
            <a:ext cx="682202" cy="678506"/>
            <a:chOff x="1535000" y="3223325"/>
            <a:chExt cx="484450" cy="481825"/>
          </a:xfrm>
        </p:grpSpPr>
        <p:sp>
          <p:nvSpPr>
            <p:cNvPr id="4977" name="Google Shape;4977;p6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8" name="Google Shape;4978;p6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9" name="Google Shape;4979;p6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80" name="Google Shape;4980;p63"/>
          <p:cNvGrpSpPr/>
          <p:nvPr/>
        </p:nvGrpSpPr>
        <p:grpSpPr>
          <a:xfrm>
            <a:off x="11745290" y="5493237"/>
            <a:ext cx="678506" cy="537299"/>
            <a:chOff x="2085525" y="3263750"/>
            <a:chExt cx="481825" cy="381550"/>
          </a:xfrm>
        </p:grpSpPr>
        <p:sp>
          <p:nvSpPr>
            <p:cNvPr id="4981" name="Google Shape;4981;p6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2" name="Google Shape;4982;p6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83" name="Google Shape;4983;p63"/>
          <p:cNvSpPr/>
          <p:nvPr/>
        </p:nvSpPr>
        <p:spPr>
          <a:xfrm>
            <a:off x="12573659"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84" name="Google Shape;4984;p63"/>
          <p:cNvGrpSpPr/>
          <p:nvPr/>
        </p:nvGrpSpPr>
        <p:grpSpPr>
          <a:xfrm>
            <a:off x="13408815" y="5422615"/>
            <a:ext cx="680407" cy="678541"/>
            <a:chOff x="3270450" y="3213625"/>
            <a:chExt cx="483175" cy="481850"/>
          </a:xfrm>
        </p:grpSpPr>
        <p:sp>
          <p:nvSpPr>
            <p:cNvPr id="4985" name="Google Shape;4985;p6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6" name="Google Shape;4986;p6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87" name="Google Shape;4987;p63"/>
          <p:cNvGrpSpPr/>
          <p:nvPr/>
        </p:nvGrpSpPr>
        <p:grpSpPr>
          <a:xfrm>
            <a:off x="14407352" y="5422633"/>
            <a:ext cx="337862" cy="678506"/>
            <a:chOff x="3984950" y="3213600"/>
            <a:chExt cx="239925" cy="481825"/>
          </a:xfrm>
        </p:grpSpPr>
        <p:sp>
          <p:nvSpPr>
            <p:cNvPr id="4988" name="Google Shape;4988;p6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9" name="Google Shape;4989;p6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90" name="Google Shape;4990;p63"/>
          <p:cNvSpPr/>
          <p:nvPr/>
        </p:nvSpPr>
        <p:spPr>
          <a:xfrm>
            <a:off x="15084008"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1" name="Google Shape;4991;p63"/>
          <p:cNvSpPr/>
          <p:nvPr/>
        </p:nvSpPr>
        <p:spPr>
          <a:xfrm>
            <a:off x="15933869"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92" name="Google Shape;4992;p63"/>
          <p:cNvGrpSpPr/>
          <p:nvPr/>
        </p:nvGrpSpPr>
        <p:grpSpPr>
          <a:xfrm>
            <a:off x="3472223" y="7962974"/>
            <a:ext cx="710437" cy="559760"/>
            <a:chOff x="5629975" y="3255775"/>
            <a:chExt cx="504500" cy="397500"/>
          </a:xfrm>
        </p:grpSpPr>
        <p:sp>
          <p:nvSpPr>
            <p:cNvPr id="4993" name="Google Shape;4993;p6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4" name="Google Shape;4994;p6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5" name="Google Shape;4995;p6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6" name="Google Shape;4996;p6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7" name="Google Shape;4997;p6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98" name="Google Shape;4998;p63"/>
          <p:cNvGrpSpPr/>
          <p:nvPr/>
        </p:nvGrpSpPr>
        <p:grpSpPr>
          <a:xfrm>
            <a:off x="7144587" y="7963186"/>
            <a:ext cx="680513" cy="559337"/>
            <a:chOff x="6234950" y="3255925"/>
            <a:chExt cx="483250" cy="397200"/>
          </a:xfrm>
        </p:grpSpPr>
        <p:sp>
          <p:nvSpPr>
            <p:cNvPr id="4999" name="Google Shape;4999;p6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0" name="Google Shape;5000;p6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1" name="Google Shape;5001;p6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2" name="Google Shape;5002;p6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3" name="Google Shape;5003;p6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4" name="Google Shape;5004;p6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05" name="Google Shape;5005;p63"/>
          <p:cNvGrpSpPr/>
          <p:nvPr/>
        </p:nvGrpSpPr>
        <p:grpSpPr>
          <a:xfrm>
            <a:off x="10087065" y="6251940"/>
            <a:ext cx="636084" cy="678506"/>
            <a:chOff x="914900" y="3806450"/>
            <a:chExt cx="451700" cy="481825"/>
          </a:xfrm>
        </p:grpSpPr>
        <p:sp>
          <p:nvSpPr>
            <p:cNvPr id="5006" name="Google Shape;5006;p6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7" name="Google Shape;5007;p6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8" name="Google Shape;5008;p6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9" name="Google Shape;5009;p6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0" name="Google Shape;5010;p6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11" name="Google Shape;5011;p63"/>
          <p:cNvGrpSpPr/>
          <p:nvPr/>
        </p:nvGrpSpPr>
        <p:grpSpPr>
          <a:xfrm>
            <a:off x="10924907" y="6251570"/>
            <a:ext cx="692694" cy="679245"/>
            <a:chOff x="1490050" y="3805975"/>
            <a:chExt cx="491900" cy="482350"/>
          </a:xfrm>
        </p:grpSpPr>
        <p:sp>
          <p:nvSpPr>
            <p:cNvPr id="5012" name="Google Shape;5012;p6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3" name="Google Shape;5013;p6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4" name="Google Shape;5014;p6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5" name="Google Shape;5015;p6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16" name="Google Shape;5016;p63"/>
          <p:cNvGrpSpPr/>
          <p:nvPr/>
        </p:nvGrpSpPr>
        <p:grpSpPr>
          <a:xfrm>
            <a:off x="11772644" y="6251940"/>
            <a:ext cx="623797" cy="678506"/>
            <a:chOff x="2104275" y="3806450"/>
            <a:chExt cx="442975" cy="481825"/>
          </a:xfrm>
        </p:grpSpPr>
        <p:sp>
          <p:nvSpPr>
            <p:cNvPr id="5017" name="Google Shape;5017;p6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8" name="Google Shape;5018;p6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19" name="Google Shape;5019;p63"/>
          <p:cNvGrpSpPr/>
          <p:nvPr/>
        </p:nvGrpSpPr>
        <p:grpSpPr>
          <a:xfrm>
            <a:off x="12619677" y="6251940"/>
            <a:ext cx="586832" cy="678506"/>
            <a:chOff x="2710875" y="3806450"/>
            <a:chExt cx="416725" cy="481825"/>
          </a:xfrm>
        </p:grpSpPr>
        <p:sp>
          <p:nvSpPr>
            <p:cNvPr id="5020" name="Google Shape;5020;p6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1" name="Google Shape;5021;p6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22" name="Google Shape;5022;p63"/>
          <p:cNvGrpSpPr/>
          <p:nvPr/>
        </p:nvGrpSpPr>
        <p:grpSpPr>
          <a:xfrm>
            <a:off x="13409765" y="6332823"/>
            <a:ext cx="678506" cy="516739"/>
            <a:chOff x="3271200" y="3863875"/>
            <a:chExt cx="481825" cy="366950"/>
          </a:xfrm>
        </p:grpSpPr>
        <p:sp>
          <p:nvSpPr>
            <p:cNvPr id="5023" name="Google Shape;5023;p6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4" name="Google Shape;5024;p6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25" name="Google Shape;5025;p63"/>
          <p:cNvGrpSpPr/>
          <p:nvPr/>
        </p:nvGrpSpPr>
        <p:grpSpPr>
          <a:xfrm>
            <a:off x="14280755" y="6252398"/>
            <a:ext cx="591057" cy="677591"/>
            <a:chOff x="3895050" y="3806775"/>
            <a:chExt cx="419725" cy="481175"/>
          </a:xfrm>
        </p:grpSpPr>
        <p:sp>
          <p:nvSpPr>
            <p:cNvPr id="5026" name="Google Shape;5026;p6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7" name="Google Shape;5027;p6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28" name="Google Shape;5028;p63"/>
          <p:cNvGrpSpPr/>
          <p:nvPr/>
        </p:nvGrpSpPr>
        <p:grpSpPr>
          <a:xfrm>
            <a:off x="15087319" y="6251957"/>
            <a:ext cx="672592" cy="678471"/>
            <a:chOff x="4464775" y="3806475"/>
            <a:chExt cx="477625" cy="481800"/>
          </a:xfrm>
        </p:grpSpPr>
        <p:sp>
          <p:nvSpPr>
            <p:cNvPr id="5029" name="Google Shape;5029;p6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0" name="Google Shape;5030;p6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1" name="Google Shape;5031;p6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2" name="Google Shape;5032;p6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3" name="Google Shape;5033;p6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4" name="Google Shape;5034;p6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35" name="Google Shape;5035;p63"/>
          <p:cNvGrpSpPr/>
          <p:nvPr/>
        </p:nvGrpSpPr>
        <p:grpSpPr>
          <a:xfrm>
            <a:off x="15934209" y="6251940"/>
            <a:ext cx="678506" cy="678506"/>
            <a:chOff x="5049725" y="3806450"/>
            <a:chExt cx="481825" cy="481825"/>
          </a:xfrm>
        </p:grpSpPr>
        <p:sp>
          <p:nvSpPr>
            <p:cNvPr id="5036" name="Google Shape;5036;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7" name="Google Shape;5037;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8" name="Google Shape;5038;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39" name="Google Shape;5039;p63"/>
          <p:cNvGrpSpPr/>
          <p:nvPr/>
        </p:nvGrpSpPr>
        <p:grpSpPr>
          <a:xfrm>
            <a:off x="2553428" y="7903596"/>
            <a:ext cx="678506" cy="678506"/>
            <a:chOff x="5651375" y="3806450"/>
            <a:chExt cx="481825" cy="481825"/>
          </a:xfrm>
        </p:grpSpPr>
        <p:sp>
          <p:nvSpPr>
            <p:cNvPr id="5040" name="Google Shape;5040;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1" name="Google Shape;5041;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2" name="Google Shape;5042;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3" name="Google Shape;5043;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44" name="Google Shape;5044;p63"/>
          <p:cNvGrpSpPr/>
          <p:nvPr/>
        </p:nvGrpSpPr>
        <p:grpSpPr>
          <a:xfrm>
            <a:off x="6307292" y="7907574"/>
            <a:ext cx="597006" cy="670550"/>
            <a:chOff x="6264300" y="3809300"/>
            <a:chExt cx="423950" cy="476175"/>
          </a:xfrm>
        </p:grpSpPr>
        <p:sp>
          <p:nvSpPr>
            <p:cNvPr id="5045" name="Google Shape;5045;p6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6" name="Google Shape;5046;p6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7" name="Google Shape;5047;p6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48" name="Google Shape;5048;p63"/>
          <p:cNvGrpSpPr/>
          <p:nvPr/>
        </p:nvGrpSpPr>
        <p:grpSpPr>
          <a:xfrm>
            <a:off x="10064534" y="7077762"/>
            <a:ext cx="681146" cy="678541"/>
            <a:chOff x="898875" y="4399275"/>
            <a:chExt cx="483700" cy="481850"/>
          </a:xfrm>
        </p:grpSpPr>
        <p:sp>
          <p:nvSpPr>
            <p:cNvPr id="5049" name="Google Shape;5049;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0" name="Google Shape;5050;p6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1" name="Google Shape;5051;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2" name="Google Shape;5052;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3" name="Google Shape;5053;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4" name="Google Shape;5054;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5" name="Google Shape;5055;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6" name="Google Shape;5056;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57" name="Google Shape;5057;p63"/>
          <p:cNvGrpSpPr/>
          <p:nvPr/>
        </p:nvGrpSpPr>
        <p:grpSpPr>
          <a:xfrm>
            <a:off x="10932001" y="7108267"/>
            <a:ext cx="678506" cy="617531"/>
            <a:chOff x="1492675" y="4420975"/>
            <a:chExt cx="481825" cy="438525"/>
          </a:xfrm>
        </p:grpSpPr>
        <p:sp>
          <p:nvSpPr>
            <p:cNvPr id="5058" name="Google Shape;5058;p6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9" name="Google Shape;5059;p6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0" name="Google Shape;5060;p6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1" name="Google Shape;5061;p6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2" name="Google Shape;5062;p6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63" name="Google Shape;5063;p63"/>
          <p:cNvGrpSpPr/>
          <p:nvPr/>
        </p:nvGrpSpPr>
        <p:grpSpPr>
          <a:xfrm>
            <a:off x="11741963" y="7079117"/>
            <a:ext cx="685160" cy="675830"/>
            <a:chOff x="2084100" y="4400250"/>
            <a:chExt cx="486550" cy="479925"/>
          </a:xfrm>
        </p:grpSpPr>
        <p:sp>
          <p:nvSpPr>
            <p:cNvPr id="5064" name="Google Shape;5064;p6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5" name="Google Shape;5065;p6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6" name="Google Shape;5066;p6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7" name="Google Shape;5067;p6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8" name="Google Shape;5068;p6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9" name="Google Shape;5069;p6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70" name="Google Shape;5070;p63"/>
          <p:cNvGrpSpPr/>
          <p:nvPr/>
        </p:nvGrpSpPr>
        <p:grpSpPr>
          <a:xfrm>
            <a:off x="12614924" y="7077814"/>
            <a:ext cx="596337" cy="678436"/>
            <a:chOff x="2707950" y="4399325"/>
            <a:chExt cx="423475" cy="481775"/>
          </a:xfrm>
        </p:grpSpPr>
        <p:sp>
          <p:nvSpPr>
            <p:cNvPr id="5071" name="Google Shape;5071;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2" name="Google Shape;5072;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3" name="Google Shape;5073;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4" name="Google Shape;5074;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5" name="Google Shape;5075;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6" name="Google Shape;5076;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7" name="Google Shape;5077;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8" name="Google Shape;5078;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9" name="Google Shape;5079;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0" name="Google Shape;5080;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1" name="Google Shape;5081;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2" name="Google Shape;5082;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83" name="Google Shape;5083;p63"/>
          <p:cNvGrpSpPr/>
          <p:nvPr/>
        </p:nvGrpSpPr>
        <p:grpSpPr>
          <a:xfrm>
            <a:off x="13473963" y="7077762"/>
            <a:ext cx="550113" cy="678541"/>
            <a:chOff x="3330525" y="4399275"/>
            <a:chExt cx="390650" cy="481850"/>
          </a:xfrm>
        </p:grpSpPr>
        <p:sp>
          <p:nvSpPr>
            <p:cNvPr id="5084" name="Google Shape;5084;p6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5" name="Google Shape;5085;p6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6" name="Google Shape;5086;p6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7" name="Google Shape;5087;p6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8" name="Google Shape;5088;p6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9" name="Google Shape;5089;p6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0" name="Google Shape;5090;p6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91" name="Google Shape;5091;p63"/>
          <p:cNvGrpSpPr/>
          <p:nvPr/>
        </p:nvGrpSpPr>
        <p:grpSpPr>
          <a:xfrm>
            <a:off x="14323019" y="7077779"/>
            <a:ext cx="506530" cy="678506"/>
            <a:chOff x="3938800" y="4399275"/>
            <a:chExt cx="359700" cy="481825"/>
          </a:xfrm>
        </p:grpSpPr>
        <p:sp>
          <p:nvSpPr>
            <p:cNvPr id="5092" name="Google Shape;5092;p6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3" name="Google Shape;5093;p6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4" name="Google Shape;5094;p6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5" name="Google Shape;5095;p6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6" name="Google Shape;5096;p6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97" name="Google Shape;5097;p63"/>
          <p:cNvGrpSpPr/>
          <p:nvPr/>
        </p:nvGrpSpPr>
        <p:grpSpPr>
          <a:xfrm>
            <a:off x="15264576" y="7077779"/>
            <a:ext cx="318077" cy="678506"/>
            <a:chOff x="4584850" y="4399275"/>
            <a:chExt cx="225875" cy="481825"/>
          </a:xfrm>
        </p:grpSpPr>
        <p:sp>
          <p:nvSpPr>
            <p:cNvPr id="5098" name="Google Shape;5098;p6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9" name="Google Shape;5099;p6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100" name="Google Shape;5100;p63"/>
          <p:cNvSpPr/>
          <p:nvPr/>
        </p:nvSpPr>
        <p:spPr>
          <a:xfrm>
            <a:off x="15900848"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101" name="Google Shape;5101;p63"/>
          <p:cNvGrpSpPr/>
          <p:nvPr/>
        </p:nvGrpSpPr>
        <p:grpSpPr>
          <a:xfrm>
            <a:off x="1634633" y="7903590"/>
            <a:ext cx="678506" cy="678506"/>
            <a:chOff x="5642550" y="4399275"/>
            <a:chExt cx="481825" cy="481825"/>
          </a:xfrm>
        </p:grpSpPr>
        <p:sp>
          <p:nvSpPr>
            <p:cNvPr id="5102" name="Google Shape;5102;p6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3" name="Google Shape;5103;p6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04" name="Google Shape;5104;p63"/>
          <p:cNvGrpSpPr/>
          <p:nvPr/>
        </p:nvGrpSpPr>
        <p:grpSpPr>
          <a:xfrm>
            <a:off x="5340371" y="7927406"/>
            <a:ext cx="726631" cy="630874"/>
            <a:chOff x="6218300" y="4416175"/>
            <a:chExt cx="516000" cy="448000"/>
          </a:xfrm>
        </p:grpSpPr>
        <p:sp>
          <p:nvSpPr>
            <p:cNvPr id="5105" name="Google Shape;5105;p6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6" name="Google Shape;5106;p6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7" name="Google Shape;5107;p6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08" name="Google Shape;5108;p63"/>
          <p:cNvGrpSpPr/>
          <p:nvPr/>
        </p:nvGrpSpPr>
        <p:grpSpPr>
          <a:xfrm>
            <a:off x="11740781" y="7903585"/>
            <a:ext cx="678506" cy="678506"/>
            <a:chOff x="899850" y="4992125"/>
            <a:chExt cx="481825" cy="481825"/>
          </a:xfrm>
        </p:grpSpPr>
        <p:sp>
          <p:nvSpPr>
            <p:cNvPr id="5109" name="Google Shape;5109;p6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0" name="Google Shape;5110;p6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1" name="Google Shape;5111;p6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12" name="Google Shape;5112;p63"/>
          <p:cNvGrpSpPr/>
          <p:nvPr/>
        </p:nvGrpSpPr>
        <p:grpSpPr>
          <a:xfrm>
            <a:off x="10821986" y="7903585"/>
            <a:ext cx="678506" cy="678506"/>
            <a:chOff x="1492675" y="4992125"/>
            <a:chExt cx="481825" cy="481825"/>
          </a:xfrm>
        </p:grpSpPr>
        <p:sp>
          <p:nvSpPr>
            <p:cNvPr id="5113" name="Google Shape;5113;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4" name="Google Shape;5114;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15" name="Google Shape;5115;p63"/>
          <p:cNvGrpSpPr/>
          <p:nvPr/>
        </p:nvGrpSpPr>
        <p:grpSpPr>
          <a:xfrm>
            <a:off x="9903191" y="7903585"/>
            <a:ext cx="678506" cy="678506"/>
            <a:chOff x="2085525" y="4992125"/>
            <a:chExt cx="481825" cy="481825"/>
          </a:xfrm>
        </p:grpSpPr>
        <p:sp>
          <p:nvSpPr>
            <p:cNvPr id="5116" name="Google Shape;5116;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7" name="Google Shape;5117;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18" name="Google Shape;5118;p63"/>
          <p:cNvGrpSpPr/>
          <p:nvPr/>
        </p:nvGrpSpPr>
        <p:grpSpPr>
          <a:xfrm>
            <a:off x="13578689" y="7903585"/>
            <a:ext cx="678506" cy="678506"/>
            <a:chOff x="2678350" y="4992125"/>
            <a:chExt cx="481825" cy="481825"/>
          </a:xfrm>
        </p:grpSpPr>
        <p:sp>
          <p:nvSpPr>
            <p:cNvPr id="5119" name="Google Shape;5119;p6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0" name="Google Shape;5120;p6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1" name="Google Shape;5121;p6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22" name="Google Shape;5122;p63"/>
          <p:cNvGrpSpPr/>
          <p:nvPr/>
        </p:nvGrpSpPr>
        <p:grpSpPr>
          <a:xfrm>
            <a:off x="8984396" y="7903585"/>
            <a:ext cx="678506" cy="678506"/>
            <a:chOff x="3271200" y="4992125"/>
            <a:chExt cx="481825" cy="481825"/>
          </a:xfrm>
        </p:grpSpPr>
        <p:sp>
          <p:nvSpPr>
            <p:cNvPr id="5123" name="Google Shape;5123;p6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4" name="Google Shape;5124;p6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5" name="Google Shape;5125;p6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26" name="Google Shape;5126;p63"/>
          <p:cNvGrpSpPr/>
          <p:nvPr/>
        </p:nvGrpSpPr>
        <p:grpSpPr>
          <a:xfrm>
            <a:off x="12659576" y="7905627"/>
            <a:ext cx="678823" cy="674422"/>
            <a:chOff x="5049575" y="4993600"/>
            <a:chExt cx="482050" cy="478925"/>
          </a:xfrm>
        </p:grpSpPr>
        <p:sp>
          <p:nvSpPr>
            <p:cNvPr id="5127" name="Google Shape;5127;p6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8" name="Google Shape;5128;p6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9" name="Google Shape;5129;p6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0" name="Google Shape;5130;p6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131" name="Google Shape;5131;p63"/>
          <p:cNvSpPr txBox="1"/>
          <p:nvPr/>
        </p:nvSpPr>
        <p:spPr>
          <a:xfrm>
            <a:off x="1446800" y="2375950"/>
            <a:ext cx="15394200" cy="15228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200">
                <a:solidFill>
                  <a:schemeClr val="lt1"/>
                </a:solidFill>
              </a:rPr>
              <a:t>You can </a:t>
            </a:r>
            <a:r>
              <a:rPr b="1" lang="en" sz="2200">
                <a:solidFill>
                  <a:schemeClr val="dk2"/>
                </a:solidFill>
              </a:rPr>
              <a:t>resize </a:t>
            </a:r>
            <a:r>
              <a:rPr lang="en" sz="2200">
                <a:solidFill>
                  <a:schemeClr val="lt1"/>
                </a:solidFill>
              </a:rPr>
              <a:t>these icons without losing quality.</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You can </a:t>
            </a:r>
            <a:r>
              <a:rPr b="1" lang="en" sz="2200">
                <a:solidFill>
                  <a:schemeClr val="dk2"/>
                </a:solidFill>
              </a:rPr>
              <a:t>change the stroke and fill color</a:t>
            </a:r>
            <a:r>
              <a:rPr lang="en" sz="2200">
                <a:solidFill>
                  <a:schemeClr val="lt1"/>
                </a:solidFill>
              </a:rPr>
              <a:t>; just select the icon and click on the </a:t>
            </a:r>
            <a:r>
              <a:rPr b="1" lang="en" sz="2200">
                <a:solidFill>
                  <a:schemeClr val="dk2"/>
                </a:solidFill>
              </a:rPr>
              <a:t>paint bucket/pen</a:t>
            </a:r>
            <a:r>
              <a:rPr lang="en" sz="2200">
                <a:solidFill>
                  <a:schemeClr val="lt1"/>
                </a:solidFill>
              </a:rPr>
              <a:t>.</a:t>
            </a:r>
            <a:endParaRPr sz="2200">
              <a:solidFill>
                <a:schemeClr val="lt1"/>
              </a:solidFill>
            </a:endParaRPr>
          </a:p>
          <a:p>
            <a:pPr indent="0" lvl="0" marL="0" rtl="0" algn="ctr">
              <a:lnSpc>
                <a:spcPct val="100000"/>
              </a:lnSpc>
              <a:spcBef>
                <a:spcPts val="0"/>
              </a:spcBef>
              <a:spcAft>
                <a:spcPts val="0"/>
              </a:spcAft>
              <a:buNone/>
            </a:pPr>
            <a:r>
              <a:rPr lang="en" sz="2200">
                <a:solidFill>
                  <a:schemeClr val="lt1"/>
                </a:solidFill>
              </a:rPr>
              <a:t>In Google Slides, you can also use </a:t>
            </a:r>
            <a:r>
              <a:rPr b="1" lang="en" sz="2200">
                <a:solidFill>
                  <a:schemeClr val="dk2"/>
                </a:solidFill>
                <a:uFill>
                  <a:noFill/>
                </a:uFill>
                <a:hlinkClick r:id="rId3">
                  <a:extLst>
                    <a:ext uri="{A12FA001-AC4F-418D-AE19-62706E023703}">
                      <ahyp:hlinkClr val="tx"/>
                    </a:ext>
                  </a:extLst>
                </a:hlinkClick>
              </a:rPr>
              <a:t>Flaticon’s extension</a:t>
            </a:r>
            <a:r>
              <a:rPr lang="en" sz="2200">
                <a:solidFill>
                  <a:schemeClr val="lt1"/>
                </a:solidFill>
              </a:rPr>
              <a:t>, allowing you to customize and add even more icons.</a:t>
            </a:r>
            <a:endParaRPr sz="2200">
              <a:solidFill>
                <a:schemeClr val="lt1"/>
              </a:solidFill>
            </a:endParaRPr>
          </a:p>
        </p:txBody>
      </p:sp>
      <p:sp>
        <p:nvSpPr>
          <p:cNvPr id="5132" name="Google Shape;5132;p63"/>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...and our sets of editable icons</a:t>
            </a:r>
            <a:endParaRPr/>
          </a:p>
        </p:txBody>
      </p:sp>
      <p:grpSp>
        <p:nvGrpSpPr>
          <p:cNvPr id="5133" name="Google Shape;5133;p63"/>
          <p:cNvGrpSpPr/>
          <p:nvPr/>
        </p:nvGrpSpPr>
        <p:grpSpPr>
          <a:xfrm>
            <a:off x="14497484" y="7950750"/>
            <a:ext cx="390600" cy="687544"/>
            <a:chOff x="3999225" y="4364775"/>
            <a:chExt cx="195300" cy="343772"/>
          </a:xfrm>
        </p:grpSpPr>
        <p:grpSp>
          <p:nvGrpSpPr>
            <p:cNvPr id="5134" name="Google Shape;5134;p63"/>
            <p:cNvGrpSpPr/>
            <p:nvPr/>
          </p:nvGrpSpPr>
          <p:grpSpPr>
            <a:xfrm>
              <a:off x="4048568" y="4562577"/>
              <a:ext cx="97317" cy="145970"/>
              <a:chOff x="1529575" y="2222650"/>
              <a:chExt cx="203125" cy="304675"/>
            </a:xfrm>
          </p:grpSpPr>
          <p:sp>
            <p:nvSpPr>
              <p:cNvPr id="5135" name="Google Shape;5135;p6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6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7" name="Google Shape;5137;p63"/>
            <p:cNvGrpSpPr/>
            <p:nvPr/>
          </p:nvGrpSpPr>
          <p:grpSpPr>
            <a:xfrm>
              <a:off x="3999225" y="4364775"/>
              <a:ext cx="195300" cy="195300"/>
              <a:chOff x="3999225" y="4364775"/>
              <a:chExt cx="195300" cy="195300"/>
            </a:xfrm>
          </p:grpSpPr>
          <p:sp>
            <p:nvSpPr>
              <p:cNvPr id="5138" name="Google Shape;5138;p6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6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40" name="Google Shape;5140;p63"/>
          <p:cNvGrpSpPr/>
          <p:nvPr/>
        </p:nvGrpSpPr>
        <p:grpSpPr>
          <a:xfrm>
            <a:off x="15128373" y="7983253"/>
            <a:ext cx="554175" cy="519222"/>
            <a:chOff x="4335888" y="4398114"/>
            <a:chExt cx="277088" cy="259611"/>
          </a:xfrm>
        </p:grpSpPr>
        <p:grpSp>
          <p:nvGrpSpPr>
            <p:cNvPr id="5141" name="Google Shape;5141;p63"/>
            <p:cNvGrpSpPr/>
            <p:nvPr/>
          </p:nvGrpSpPr>
          <p:grpSpPr>
            <a:xfrm>
              <a:off x="4335888" y="4462425"/>
              <a:ext cx="195300" cy="195300"/>
              <a:chOff x="4335888" y="4462425"/>
              <a:chExt cx="195300" cy="195300"/>
            </a:xfrm>
          </p:grpSpPr>
          <p:sp>
            <p:nvSpPr>
              <p:cNvPr id="5142" name="Google Shape;5142;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4" name="Google Shape;5144;p63"/>
            <p:cNvGrpSpPr/>
            <p:nvPr/>
          </p:nvGrpSpPr>
          <p:grpSpPr>
            <a:xfrm>
              <a:off x="4509813" y="4398114"/>
              <a:ext cx="103162" cy="103198"/>
              <a:chOff x="2277975" y="2021700"/>
              <a:chExt cx="215325" cy="215400"/>
            </a:xfrm>
          </p:grpSpPr>
          <p:sp>
            <p:nvSpPr>
              <p:cNvPr id="5145" name="Google Shape;5145;p6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6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47" name="Google Shape;5147;p63"/>
          <p:cNvGrpSpPr/>
          <p:nvPr/>
        </p:nvGrpSpPr>
        <p:grpSpPr>
          <a:xfrm>
            <a:off x="15922837" y="8099225"/>
            <a:ext cx="784551" cy="390600"/>
            <a:chOff x="4752588" y="4440200"/>
            <a:chExt cx="392275" cy="195300"/>
          </a:xfrm>
        </p:grpSpPr>
        <p:grpSp>
          <p:nvGrpSpPr>
            <p:cNvPr id="5148" name="Google Shape;5148;p63"/>
            <p:cNvGrpSpPr/>
            <p:nvPr/>
          </p:nvGrpSpPr>
          <p:grpSpPr>
            <a:xfrm>
              <a:off x="4950384" y="4469728"/>
              <a:ext cx="194479" cy="136244"/>
              <a:chOff x="3163375" y="2175125"/>
              <a:chExt cx="405925" cy="284375"/>
            </a:xfrm>
          </p:grpSpPr>
          <p:sp>
            <p:nvSpPr>
              <p:cNvPr id="5149" name="Google Shape;5149;p6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6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6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2" name="Google Shape;5152;p63"/>
            <p:cNvGrpSpPr/>
            <p:nvPr/>
          </p:nvGrpSpPr>
          <p:grpSpPr>
            <a:xfrm>
              <a:off x="4752588" y="4440200"/>
              <a:ext cx="195300" cy="195300"/>
              <a:chOff x="4335888" y="4462425"/>
              <a:chExt cx="195300" cy="195300"/>
            </a:xfrm>
          </p:grpSpPr>
          <p:sp>
            <p:nvSpPr>
              <p:cNvPr id="5153" name="Google Shape;5153;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58" name="Shape 5158"/>
        <p:cNvGrpSpPr/>
        <p:nvPr/>
      </p:nvGrpSpPr>
      <p:grpSpPr>
        <a:xfrm>
          <a:off x="0" y="0"/>
          <a:ext cx="0" cy="0"/>
          <a:chOff x="0" y="0"/>
          <a:chExt cx="0" cy="0"/>
        </a:xfrm>
      </p:grpSpPr>
      <p:grpSp>
        <p:nvGrpSpPr>
          <p:cNvPr id="5159" name="Google Shape;5159;p64"/>
          <p:cNvGrpSpPr/>
          <p:nvPr/>
        </p:nvGrpSpPr>
        <p:grpSpPr>
          <a:xfrm>
            <a:off x="1712398" y="2622358"/>
            <a:ext cx="644197" cy="741058"/>
            <a:chOff x="-42971725" y="3217825"/>
            <a:chExt cx="275675" cy="317125"/>
          </a:xfrm>
        </p:grpSpPr>
        <p:sp>
          <p:nvSpPr>
            <p:cNvPr id="5160" name="Google Shape;5160;p6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6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6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3" name="Google Shape;5163;p64"/>
          <p:cNvGrpSpPr/>
          <p:nvPr/>
        </p:nvGrpSpPr>
        <p:grpSpPr>
          <a:xfrm>
            <a:off x="1656227" y="3559670"/>
            <a:ext cx="756539" cy="675102"/>
            <a:chOff x="-42996150" y="3612600"/>
            <a:chExt cx="323750" cy="288900"/>
          </a:xfrm>
        </p:grpSpPr>
        <p:sp>
          <p:nvSpPr>
            <p:cNvPr id="5164" name="Google Shape;5164;p6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6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6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7" name="Google Shape;5167;p64"/>
          <p:cNvGrpSpPr/>
          <p:nvPr/>
        </p:nvGrpSpPr>
        <p:grpSpPr>
          <a:xfrm>
            <a:off x="1661747" y="4378410"/>
            <a:ext cx="745498" cy="741817"/>
            <a:chOff x="-42994575" y="3950300"/>
            <a:chExt cx="319025" cy="317450"/>
          </a:xfrm>
        </p:grpSpPr>
        <p:sp>
          <p:nvSpPr>
            <p:cNvPr id="5168" name="Google Shape;5168;p6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6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6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1" name="Google Shape;5171;p64"/>
          <p:cNvGrpSpPr/>
          <p:nvPr/>
        </p:nvGrpSpPr>
        <p:grpSpPr>
          <a:xfrm>
            <a:off x="5968538" y="2672074"/>
            <a:ext cx="743570" cy="741759"/>
            <a:chOff x="-41111350" y="3239100"/>
            <a:chExt cx="318200" cy="317425"/>
          </a:xfrm>
        </p:grpSpPr>
        <p:sp>
          <p:nvSpPr>
            <p:cNvPr id="5172" name="Google Shape;5172;p6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6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6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6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6" name="Google Shape;5176;p64"/>
          <p:cNvGrpSpPr/>
          <p:nvPr/>
        </p:nvGrpSpPr>
        <p:grpSpPr>
          <a:xfrm>
            <a:off x="5961176" y="3543137"/>
            <a:ext cx="758292" cy="741934"/>
            <a:chOff x="-41117650" y="3605525"/>
            <a:chExt cx="324500" cy="317500"/>
          </a:xfrm>
        </p:grpSpPr>
        <p:sp>
          <p:nvSpPr>
            <p:cNvPr id="5177" name="Google Shape;5177;p6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6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6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80" name="Google Shape;5180;p64"/>
          <p:cNvSpPr/>
          <p:nvPr/>
        </p:nvSpPr>
        <p:spPr>
          <a:xfrm>
            <a:off x="5973437" y="444230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1" name="Google Shape;5181;p64"/>
          <p:cNvGrpSpPr/>
          <p:nvPr/>
        </p:nvGrpSpPr>
        <p:grpSpPr>
          <a:xfrm>
            <a:off x="3613685" y="5326184"/>
            <a:ext cx="432542" cy="743628"/>
            <a:chOff x="-39205300" y="3220175"/>
            <a:chExt cx="185100" cy="318225"/>
          </a:xfrm>
        </p:grpSpPr>
        <p:sp>
          <p:nvSpPr>
            <p:cNvPr id="5182" name="Google Shape;5182;p6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6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4" name="Google Shape;5184;p64"/>
          <p:cNvGrpSpPr/>
          <p:nvPr/>
        </p:nvGrpSpPr>
        <p:grpSpPr>
          <a:xfrm>
            <a:off x="3544741" y="6246326"/>
            <a:ext cx="600032" cy="738546"/>
            <a:chOff x="-39248625" y="3588600"/>
            <a:chExt cx="256775" cy="316050"/>
          </a:xfrm>
        </p:grpSpPr>
        <p:sp>
          <p:nvSpPr>
            <p:cNvPr id="5185" name="Google Shape;5185;p6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6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87" name="Google Shape;5187;p64"/>
          <p:cNvSpPr/>
          <p:nvPr/>
        </p:nvSpPr>
        <p:spPr>
          <a:xfrm>
            <a:off x="3486783" y="7157577"/>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64"/>
          <p:cNvSpPr/>
          <p:nvPr/>
        </p:nvSpPr>
        <p:spPr>
          <a:xfrm>
            <a:off x="7865877" y="530045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9" name="Google Shape;5189;p64"/>
          <p:cNvGrpSpPr/>
          <p:nvPr/>
        </p:nvGrpSpPr>
        <p:grpSpPr>
          <a:xfrm>
            <a:off x="2446168" y="2622358"/>
            <a:ext cx="859008" cy="741759"/>
            <a:chOff x="-42651700" y="3217825"/>
            <a:chExt cx="367600" cy="317425"/>
          </a:xfrm>
        </p:grpSpPr>
        <p:sp>
          <p:nvSpPr>
            <p:cNvPr id="5190" name="Google Shape;5190;p6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6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6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6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4" name="Google Shape;5194;p64"/>
          <p:cNvGrpSpPr/>
          <p:nvPr/>
        </p:nvGrpSpPr>
        <p:grpSpPr>
          <a:xfrm>
            <a:off x="2517032" y="3501659"/>
            <a:ext cx="717281" cy="726453"/>
            <a:chOff x="-42617300" y="3587775"/>
            <a:chExt cx="306950" cy="310875"/>
          </a:xfrm>
        </p:grpSpPr>
        <p:sp>
          <p:nvSpPr>
            <p:cNvPr id="5195" name="Google Shape;5195;p6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6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97" name="Google Shape;5197;p64"/>
          <p:cNvSpPr/>
          <p:nvPr/>
        </p:nvSpPr>
        <p:spPr>
          <a:xfrm>
            <a:off x="2509936" y="4379744"/>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98" name="Google Shape;5198;p64"/>
          <p:cNvGrpSpPr/>
          <p:nvPr/>
        </p:nvGrpSpPr>
        <p:grpSpPr>
          <a:xfrm>
            <a:off x="6860687" y="2671139"/>
            <a:ext cx="753852" cy="740649"/>
            <a:chOff x="-40748275" y="3238700"/>
            <a:chExt cx="322600" cy="316950"/>
          </a:xfrm>
        </p:grpSpPr>
        <p:sp>
          <p:nvSpPr>
            <p:cNvPr id="5199" name="Google Shape;5199;p6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6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6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6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6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6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5" name="Google Shape;5205;p64"/>
          <p:cNvGrpSpPr/>
          <p:nvPr/>
        </p:nvGrpSpPr>
        <p:grpSpPr>
          <a:xfrm>
            <a:off x="6865798" y="3607107"/>
            <a:ext cx="743628" cy="677380"/>
            <a:chOff x="-40745125" y="3632900"/>
            <a:chExt cx="318225" cy="289875"/>
          </a:xfrm>
        </p:grpSpPr>
        <p:sp>
          <p:nvSpPr>
            <p:cNvPr id="5206" name="Google Shape;5206;p6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6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6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6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6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6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2" name="Google Shape;5212;p6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3" name="Google Shape;5213;p64"/>
          <p:cNvGrpSpPr/>
          <p:nvPr/>
        </p:nvGrpSpPr>
        <p:grpSpPr>
          <a:xfrm>
            <a:off x="6874094" y="4429527"/>
            <a:ext cx="727037" cy="740357"/>
            <a:chOff x="-40742750" y="3972175"/>
            <a:chExt cx="311125" cy="316825"/>
          </a:xfrm>
        </p:grpSpPr>
        <p:sp>
          <p:nvSpPr>
            <p:cNvPr id="5214" name="Google Shape;5214;p6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6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6" name="Google Shape;5216;p64"/>
          <p:cNvGrpSpPr/>
          <p:nvPr/>
        </p:nvGrpSpPr>
        <p:grpSpPr>
          <a:xfrm>
            <a:off x="4439417" y="5329865"/>
            <a:ext cx="533784" cy="739948"/>
            <a:chOff x="-38860325" y="3221750"/>
            <a:chExt cx="228425" cy="316650"/>
          </a:xfrm>
        </p:grpSpPr>
        <p:sp>
          <p:nvSpPr>
            <p:cNvPr id="5217" name="Google Shape;5217;p6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6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6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6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1" name="Google Shape;5221;p64"/>
          <p:cNvGrpSpPr/>
          <p:nvPr/>
        </p:nvGrpSpPr>
        <p:grpSpPr>
          <a:xfrm>
            <a:off x="4341030" y="6253979"/>
            <a:ext cx="760161" cy="734223"/>
            <a:chOff x="-38905225" y="3591875"/>
            <a:chExt cx="325300" cy="314200"/>
          </a:xfrm>
        </p:grpSpPr>
        <p:sp>
          <p:nvSpPr>
            <p:cNvPr id="5222" name="Google Shape;5222;p6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6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6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25" name="Google Shape;5225;p64"/>
          <p:cNvSpPr/>
          <p:nvPr/>
        </p:nvSpPr>
        <p:spPr>
          <a:xfrm>
            <a:off x="4356657" y="7273534"/>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26" name="Google Shape;5226;p64"/>
          <p:cNvGrpSpPr/>
          <p:nvPr/>
        </p:nvGrpSpPr>
        <p:grpSpPr>
          <a:xfrm>
            <a:off x="7954530" y="6224138"/>
            <a:ext cx="581630" cy="739480"/>
            <a:chOff x="-37370925" y="3579105"/>
            <a:chExt cx="248900" cy="316450"/>
          </a:xfrm>
        </p:grpSpPr>
        <p:sp>
          <p:nvSpPr>
            <p:cNvPr id="5227" name="Google Shape;5227;p6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6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29" name="Google Shape;5229;p64"/>
          <p:cNvSpPr/>
          <p:nvPr/>
        </p:nvSpPr>
        <p:spPr>
          <a:xfrm>
            <a:off x="3354638" y="262373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64"/>
          <p:cNvSpPr/>
          <p:nvPr/>
        </p:nvSpPr>
        <p:spPr>
          <a:xfrm>
            <a:off x="3404321" y="349433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31" name="Google Shape;5231;p64"/>
          <p:cNvGrpSpPr/>
          <p:nvPr/>
        </p:nvGrpSpPr>
        <p:grpSpPr>
          <a:xfrm>
            <a:off x="3341280" y="4380279"/>
            <a:ext cx="743628" cy="739948"/>
            <a:chOff x="-42259725" y="3951100"/>
            <a:chExt cx="318225" cy="316650"/>
          </a:xfrm>
        </p:grpSpPr>
        <p:sp>
          <p:nvSpPr>
            <p:cNvPr id="5232" name="Google Shape;5232;p6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6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4" name="Google Shape;5234;p64"/>
          <p:cNvGrpSpPr/>
          <p:nvPr/>
        </p:nvGrpSpPr>
        <p:grpSpPr>
          <a:xfrm>
            <a:off x="7738003" y="2738322"/>
            <a:ext cx="741759" cy="675510"/>
            <a:chOff x="-40378075" y="3267450"/>
            <a:chExt cx="317425" cy="289075"/>
          </a:xfrm>
        </p:grpSpPr>
        <p:sp>
          <p:nvSpPr>
            <p:cNvPr id="5235" name="Google Shape;5235;p6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6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6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6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9" name="Google Shape;5239;p64"/>
          <p:cNvGrpSpPr/>
          <p:nvPr/>
        </p:nvGrpSpPr>
        <p:grpSpPr>
          <a:xfrm>
            <a:off x="7745335" y="3540859"/>
            <a:ext cx="727095" cy="739948"/>
            <a:chOff x="-40372575" y="3604550"/>
            <a:chExt cx="311150" cy="316650"/>
          </a:xfrm>
        </p:grpSpPr>
        <p:sp>
          <p:nvSpPr>
            <p:cNvPr id="5240" name="Google Shape;5240;p6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6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6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43" name="Google Shape;5243;p64"/>
          <p:cNvSpPr/>
          <p:nvPr/>
        </p:nvSpPr>
        <p:spPr>
          <a:xfrm>
            <a:off x="7752000" y="442741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44" name="Google Shape;5244;p64"/>
          <p:cNvGrpSpPr/>
          <p:nvPr/>
        </p:nvGrpSpPr>
        <p:grpSpPr>
          <a:xfrm>
            <a:off x="5193234" y="5326184"/>
            <a:ext cx="798076" cy="744329"/>
            <a:chOff x="-38542250" y="3220175"/>
            <a:chExt cx="341525" cy="318525"/>
          </a:xfrm>
        </p:grpSpPr>
        <p:sp>
          <p:nvSpPr>
            <p:cNvPr id="5245" name="Google Shape;5245;p6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6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6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8" name="Google Shape;5248;p64"/>
          <p:cNvGrpSpPr/>
          <p:nvPr/>
        </p:nvGrpSpPr>
        <p:grpSpPr>
          <a:xfrm>
            <a:off x="5237098" y="6244923"/>
            <a:ext cx="739948" cy="738137"/>
            <a:chOff x="-38537400" y="3588000"/>
            <a:chExt cx="316650" cy="315875"/>
          </a:xfrm>
        </p:grpSpPr>
        <p:sp>
          <p:nvSpPr>
            <p:cNvPr id="5249" name="Google Shape;5249;p6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6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1" name="Google Shape;5251;p6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6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3" name="Google Shape;5253;p64"/>
          <p:cNvGrpSpPr/>
          <p:nvPr/>
        </p:nvGrpSpPr>
        <p:grpSpPr>
          <a:xfrm>
            <a:off x="5235258" y="7159982"/>
            <a:ext cx="743628" cy="739948"/>
            <a:chOff x="-38538975" y="3954250"/>
            <a:chExt cx="318225" cy="316650"/>
          </a:xfrm>
        </p:grpSpPr>
        <p:sp>
          <p:nvSpPr>
            <p:cNvPr id="5254" name="Google Shape;5254;p6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6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6" name="Google Shape;5256;p64"/>
          <p:cNvGrpSpPr/>
          <p:nvPr/>
        </p:nvGrpSpPr>
        <p:grpSpPr>
          <a:xfrm>
            <a:off x="7869882" y="7149836"/>
            <a:ext cx="750931" cy="743628"/>
            <a:chOff x="-37385100" y="3949908"/>
            <a:chExt cx="321350" cy="318225"/>
          </a:xfrm>
        </p:grpSpPr>
        <p:sp>
          <p:nvSpPr>
            <p:cNvPr id="5257" name="Google Shape;5257;p6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6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9" name="Google Shape;5259;p64"/>
          <p:cNvGrpSpPr/>
          <p:nvPr/>
        </p:nvGrpSpPr>
        <p:grpSpPr>
          <a:xfrm>
            <a:off x="4221201" y="2620956"/>
            <a:ext cx="741817" cy="741350"/>
            <a:chOff x="-41895050" y="3217225"/>
            <a:chExt cx="317450" cy="317250"/>
          </a:xfrm>
        </p:grpSpPr>
        <p:sp>
          <p:nvSpPr>
            <p:cNvPr id="5260" name="Google Shape;5260;p6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6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6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6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6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5" name="Google Shape;5265;p64"/>
          <p:cNvGrpSpPr/>
          <p:nvPr/>
        </p:nvGrpSpPr>
        <p:grpSpPr>
          <a:xfrm>
            <a:off x="4220295" y="3494824"/>
            <a:ext cx="743628" cy="739948"/>
            <a:chOff x="-41893475" y="3584850"/>
            <a:chExt cx="318225" cy="316650"/>
          </a:xfrm>
        </p:grpSpPr>
        <p:sp>
          <p:nvSpPr>
            <p:cNvPr id="5266" name="Google Shape;5266;p6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7" name="Google Shape;5267;p6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6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6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70" name="Google Shape;5270;p64"/>
          <p:cNvSpPr/>
          <p:nvPr/>
        </p:nvSpPr>
        <p:spPr>
          <a:xfrm>
            <a:off x="4226241" y="438342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64"/>
          <p:cNvSpPr/>
          <p:nvPr/>
        </p:nvSpPr>
        <p:spPr>
          <a:xfrm>
            <a:off x="1649757" y="536810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72" name="Google Shape;5272;p64"/>
          <p:cNvGrpSpPr/>
          <p:nvPr/>
        </p:nvGrpSpPr>
        <p:grpSpPr>
          <a:xfrm>
            <a:off x="1760352" y="6285408"/>
            <a:ext cx="675043" cy="741817"/>
            <a:chOff x="-39998250" y="3605325"/>
            <a:chExt cx="288875" cy="317450"/>
          </a:xfrm>
        </p:grpSpPr>
        <p:sp>
          <p:nvSpPr>
            <p:cNvPr id="5273" name="Google Shape;5273;p6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6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5" name="Google Shape;5275;p64"/>
          <p:cNvGrpSpPr/>
          <p:nvPr/>
        </p:nvGrpSpPr>
        <p:grpSpPr>
          <a:xfrm>
            <a:off x="1727900" y="7202337"/>
            <a:ext cx="739948" cy="739889"/>
            <a:chOff x="-40011050" y="3972375"/>
            <a:chExt cx="316650" cy="316625"/>
          </a:xfrm>
        </p:grpSpPr>
        <p:sp>
          <p:nvSpPr>
            <p:cNvPr id="5276" name="Google Shape;5276;p6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6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8" name="Google Shape;5278;p64"/>
          <p:cNvGrpSpPr/>
          <p:nvPr/>
        </p:nvGrpSpPr>
        <p:grpSpPr>
          <a:xfrm>
            <a:off x="6191762" y="5331734"/>
            <a:ext cx="533842" cy="738078"/>
            <a:chOff x="-38129425" y="3222550"/>
            <a:chExt cx="228450" cy="315850"/>
          </a:xfrm>
        </p:grpSpPr>
        <p:sp>
          <p:nvSpPr>
            <p:cNvPr id="5279" name="Google Shape;5279;p6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0" name="Google Shape;5280;p6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1" name="Google Shape;5281;p64"/>
          <p:cNvGrpSpPr/>
          <p:nvPr/>
        </p:nvGrpSpPr>
        <p:grpSpPr>
          <a:xfrm>
            <a:off x="6101699" y="6244923"/>
            <a:ext cx="743570" cy="739948"/>
            <a:chOff x="-38172725" y="3588000"/>
            <a:chExt cx="318200" cy="316650"/>
          </a:xfrm>
        </p:grpSpPr>
        <p:sp>
          <p:nvSpPr>
            <p:cNvPr id="5282" name="Google Shape;5282;p6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6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6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6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6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6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6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6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0" name="Google Shape;5290;p64"/>
          <p:cNvGrpSpPr/>
          <p:nvPr/>
        </p:nvGrpSpPr>
        <p:grpSpPr>
          <a:xfrm>
            <a:off x="6253504" y="7161793"/>
            <a:ext cx="439961" cy="739948"/>
            <a:chOff x="-38109725" y="3955025"/>
            <a:chExt cx="188275" cy="316650"/>
          </a:xfrm>
        </p:grpSpPr>
        <p:sp>
          <p:nvSpPr>
            <p:cNvPr id="5291" name="Google Shape;5291;p6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6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93" name="Google Shape;5293;p64"/>
          <p:cNvSpPr/>
          <p:nvPr/>
        </p:nvSpPr>
        <p:spPr>
          <a:xfrm>
            <a:off x="4456709" y="808131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94" name="Google Shape;5294;p64"/>
          <p:cNvGrpSpPr/>
          <p:nvPr/>
        </p:nvGrpSpPr>
        <p:grpSpPr>
          <a:xfrm>
            <a:off x="5084302" y="2624636"/>
            <a:ext cx="747309" cy="738137"/>
            <a:chOff x="-41530375" y="3218800"/>
            <a:chExt cx="319800" cy="315875"/>
          </a:xfrm>
        </p:grpSpPr>
        <p:sp>
          <p:nvSpPr>
            <p:cNvPr id="5295" name="Google Shape;5295;p6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6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7" name="Google Shape;5297;p64"/>
          <p:cNvGrpSpPr/>
          <p:nvPr/>
        </p:nvGrpSpPr>
        <p:grpSpPr>
          <a:xfrm>
            <a:off x="5088888" y="3654953"/>
            <a:ext cx="738137" cy="578007"/>
            <a:chOff x="-41526450" y="3653375"/>
            <a:chExt cx="315875" cy="247350"/>
          </a:xfrm>
        </p:grpSpPr>
        <p:sp>
          <p:nvSpPr>
            <p:cNvPr id="5298" name="Google Shape;5298;p6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6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0" name="Google Shape;5300;p64"/>
          <p:cNvGrpSpPr/>
          <p:nvPr/>
        </p:nvGrpSpPr>
        <p:grpSpPr>
          <a:xfrm>
            <a:off x="5091663" y="4380279"/>
            <a:ext cx="732587" cy="739948"/>
            <a:chOff x="-41526450" y="3951100"/>
            <a:chExt cx="313500" cy="316650"/>
          </a:xfrm>
        </p:grpSpPr>
        <p:sp>
          <p:nvSpPr>
            <p:cNvPr id="5301" name="Google Shape;5301;p6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6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6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4" name="Google Shape;5304;p64"/>
          <p:cNvGrpSpPr/>
          <p:nvPr/>
        </p:nvGrpSpPr>
        <p:grpSpPr>
          <a:xfrm>
            <a:off x="2622172" y="5368539"/>
            <a:ext cx="679191" cy="743628"/>
            <a:chOff x="-39625900" y="3238300"/>
            <a:chExt cx="290650" cy="318225"/>
          </a:xfrm>
        </p:grpSpPr>
        <p:sp>
          <p:nvSpPr>
            <p:cNvPr id="5305" name="Google Shape;5305;p6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6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07" name="Google Shape;5307;p64"/>
          <p:cNvSpPr/>
          <p:nvPr/>
        </p:nvSpPr>
        <p:spPr>
          <a:xfrm>
            <a:off x="2666519" y="628679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8" name="Google Shape;5308;p64"/>
          <p:cNvGrpSpPr/>
          <p:nvPr/>
        </p:nvGrpSpPr>
        <p:grpSpPr>
          <a:xfrm>
            <a:off x="2610274" y="7201460"/>
            <a:ext cx="732587" cy="740882"/>
            <a:chOff x="-39647175" y="3972000"/>
            <a:chExt cx="313500" cy="317050"/>
          </a:xfrm>
        </p:grpSpPr>
        <p:sp>
          <p:nvSpPr>
            <p:cNvPr id="5309" name="Google Shape;5309;p6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6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6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2" name="Google Shape;5312;p64"/>
          <p:cNvGrpSpPr/>
          <p:nvPr/>
        </p:nvGrpSpPr>
        <p:grpSpPr>
          <a:xfrm>
            <a:off x="6948529" y="5329456"/>
            <a:ext cx="750989" cy="741759"/>
            <a:chOff x="-37808850" y="3221575"/>
            <a:chExt cx="321375" cy="317425"/>
          </a:xfrm>
        </p:grpSpPr>
        <p:sp>
          <p:nvSpPr>
            <p:cNvPr id="5313" name="Google Shape;5313;p6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6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5" name="Google Shape;5315;p64"/>
          <p:cNvGrpSpPr/>
          <p:nvPr/>
        </p:nvGrpSpPr>
        <p:grpSpPr>
          <a:xfrm>
            <a:off x="6966077" y="6373517"/>
            <a:ext cx="745498" cy="482316"/>
            <a:chOff x="-37806500" y="3643030"/>
            <a:chExt cx="319025" cy="206400"/>
          </a:xfrm>
        </p:grpSpPr>
        <p:sp>
          <p:nvSpPr>
            <p:cNvPr id="5316" name="Google Shape;5316;p6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6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8" name="Google Shape;5318;p64"/>
          <p:cNvGrpSpPr/>
          <p:nvPr/>
        </p:nvGrpSpPr>
        <p:grpSpPr>
          <a:xfrm>
            <a:off x="6970692" y="7158113"/>
            <a:ext cx="736267" cy="743628"/>
            <a:chOff x="-37804925" y="3953450"/>
            <a:chExt cx="315075" cy="318225"/>
          </a:xfrm>
        </p:grpSpPr>
        <p:sp>
          <p:nvSpPr>
            <p:cNvPr id="5319" name="Google Shape;5319;p6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0" name="Google Shape;5320;p6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6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22" name="Google Shape;5322;p64"/>
          <p:cNvSpPr/>
          <p:nvPr/>
        </p:nvSpPr>
        <p:spPr>
          <a:xfrm>
            <a:off x="5468579" y="808760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23" name="Google Shape;5323;p64"/>
          <p:cNvGrpSpPr/>
          <p:nvPr/>
        </p:nvGrpSpPr>
        <p:grpSpPr>
          <a:xfrm>
            <a:off x="9680729" y="2657077"/>
            <a:ext cx="711325" cy="617451"/>
            <a:chOff x="-28462125" y="3199700"/>
            <a:chExt cx="298550" cy="259150"/>
          </a:xfrm>
        </p:grpSpPr>
        <p:sp>
          <p:nvSpPr>
            <p:cNvPr id="5324" name="Google Shape;5324;p6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6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6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7" name="Google Shape;5327;p64"/>
          <p:cNvGrpSpPr/>
          <p:nvPr/>
        </p:nvGrpSpPr>
        <p:grpSpPr>
          <a:xfrm>
            <a:off x="9682635" y="3526456"/>
            <a:ext cx="707513" cy="705667"/>
            <a:chOff x="-28461325" y="3545475"/>
            <a:chExt cx="296950" cy="296175"/>
          </a:xfrm>
        </p:grpSpPr>
        <p:sp>
          <p:nvSpPr>
            <p:cNvPr id="5328" name="Google Shape;5328;p6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6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6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6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6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6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4" name="Google Shape;5334;p64"/>
          <p:cNvGrpSpPr/>
          <p:nvPr/>
        </p:nvGrpSpPr>
        <p:grpSpPr>
          <a:xfrm>
            <a:off x="9675100" y="4426543"/>
            <a:ext cx="722583" cy="705607"/>
            <a:chOff x="-28463700" y="3914875"/>
            <a:chExt cx="303275" cy="296150"/>
          </a:xfrm>
        </p:grpSpPr>
        <p:sp>
          <p:nvSpPr>
            <p:cNvPr id="5335" name="Google Shape;5335;p6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6" name="Google Shape;5336;p6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7" name="Google Shape;5337;p64"/>
          <p:cNvGrpSpPr/>
          <p:nvPr/>
        </p:nvGrpSpPr>
        <p:grpSpPr>
          <a:xfrm>
            <a:off x="14144669" y="2738710"/>
            <a:ext cx="703760" cy="454183"/>
            <a:chOff x="-26573400" y="3224125"/>
            <a:chExt cx="295375" cy="190625"/>
          </a:xfrm>
        </p:grpSpPr>
        <p:sp>
          <p:nvSpPr>
            <p:cNvPr id="5338" name="Google Shape;5338;p6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6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0" name="Google Shape;5340;p64"/>
          <p:cNvGrpSpPr/>
          <p:nvPr/>
        </p:nvGrpSpPr>
        <p:grpSpPr>
          <a:xfrm>
            <a:off x="14144669" y="3527380"/>
            <a:ext cx="703760" cy="703820"/>
            <a:chOff x="-26573400" y="3546250"/>
            <a:chExt cx="295375" cy="295400"/>
          </a:xfrm>
        </p:grpSpPr>
        <p:sp>
          <p:nvSpPr>
            <p:cNvPr id="5341" name="Google Shape;5341;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6" name="Google Shape;5346;p64"/>
          <p:cNvGrpSpPr/>
          <p:nvPr/>
        </p:nvGrpSpPr>
        <p:grpSpPr>
          <a:xfrm>
            <a:off x="14121230" y="4427198"/>
            <a:ext cx="750638" cy="704297"/>
            <a:chOff x="-26583625" y="3917025"/>
            <a:chExt cx="315050" cy="295600"/>
          </a:xfrm>
        </p:grpSpPr>
        <p:sp>
          <p:nvSpPr>
            <p:cNvPr id="5347" name="Google Shape;5347;p6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6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9" name="Google Shape;5349;p6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0" name="Google Shape;5350;p6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51" name="Google Shape;5351;p64"/>
          <p:cNvSpPr/>
          <p:nvPr/>
        </p:nvSpPr>
        <p:spPr>
          <a:xfrm>
            <a:off x="11455406"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2" name="Google Shape;5352;p64"/>
          <p:cNvGrpSpPr/>
          <p:nvPr/>
        </p:nvGrpSpPr>
        <p:grpSpPr>
          <a:xfrm>
            <a:off x="11518259" y="6345257"/>
            <a:ext cx="578078" cy="705667"/>
            <a:chOff x="-24694925" y="3518700"/>
            <a:chExt cx="242625" cy="296175"/>
          </a:xfrm>
        </p:grpSpPr>
        <p:sp>
          <p:nvSpPr>
            <p:cNvPr id="5353" name="Google Shape;5353;p6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6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5" name="Google Shape;5355;p6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6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7" name="Google Shape;5357;p64"/>
          <p:cNvGrpSpPr/>
          <p:nvPr/>
        </p:nvGrpSpPr>
        <p:grpSpPr>
          <a:xfrm>
            <a:off x="11517335" y="7245314"/>
            <a:ext cx="579925" cy="705667"/>
            <a:chOff x="-24709100" y="3888875"/>
            <a:chExt cx="243400" cy="296175"/>
          </a:xfrm>
        </p:grpSpPr>
        <p:sp>
          <p:nvSpPr>
            <p:cNvPr id="5358" name="Google Shape;5358;p6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6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6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1" name="Google Shape;5361;p64"/>
          <p:cNvGrpSpPr/>
          <p:nvPr/>
        </p:nvGrpSpPr>
        <p:grpSpPr>
          <a:xfrm>
            <a:off x="15917336" y="5390641"/>
            <a:ext cx="713112" cy="699114"/>
            <a:chOff x="-22863675" y="3131775"/>
            <a:chExt cx="299300" cy="293425"/>
          </a:xfrm>
        </p:grpSpPr>
        <p:sp>
          <p:nvSpPr>
            <p:cNvPr id="5362" name="Google Shape;5362;p6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6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6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5" name="Google Shape;5365;p64"/>
          <p:cNvGrpSpPr/>
          <p:nvPr/>
        </p:nvGrpSpPr>
        <p:grpSpPr>
          <a:xfrm>
            <a:off x="10603063" y="2612998"/>
            <a:ext cx="621203" cy="705607"/>
            <a:chOff x="-28069875" y="3175300"/>
            <a:chExt cx="260725" cy="296150"/>
          </a:xfrm>
        </p:grpSpPr>
        <p:sp>
          <p:nvSpPr>
            <p:cNvPr id="5366" name="Google Shape;5366;p6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6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6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6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0" name="Google Shape;5370;p6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6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6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6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6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75" name="Google Shape;5375;p64"/>
          <p:cNvSpPr/>
          <p:nvPr/>
        </p:nvSpPr>
        <p:spPr>
          <a:xfrm>
            <a:off x="10561930"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76" name="Google Shape;5376;p64"/>
          <p:cNvGrpSpPr/>
          <p:nvPr/>
        </p:nvGrpSpPr>
        <p:grpSpPr>
          <a:xfrm>
            <a:off x="10685620" y="4427466"/>
            <a:ext cx="456089" cy="703760"/>
            <a:chOff x="-28032075" y="3916450"/>
            <a:chExt cx="191425" cy="295375"/>
          </a:xfrm>
        </p:grpSpPr>
        <p:sp>
          <p:nvSpPr>
            <p:cNvPr id="5377" name="Google Shape;5377;p6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6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6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0" name="Google Shape;5380;p64"/>
          <p:cNvGrpSpPr/>
          <p:nvPr/>
        </p:nvGrpSpPr>
        <p:grpSpPr>
          <a:xfrm>
            <a:off x="15016314" y="2612969"/>
            <a:ext cx="705667" cy="705667"/>
            <a:chOff x="-26201650" y="3176075"/>
            <a:chExt cx="296175" cy="296175"/>
          </a:xfrm>
        </p:grpSpPr>
        <p:sp>
          <p:nvSpPr>
            <p:cNvPr id="5381" name="Google Shape;5381;p6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6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3" name="Google Shape;5383;p64"/>
          <p:cNvGrpSpPr/>
          <p:nvPr/>
        </p:nvGrpSpPr>
        <p:grpSpPr>
          <a:xfrm>
            <a:off x="15015361" y="3527409"/>
            <a:ext cx="707573" cy="703760"/>
            <a:chOff x="-26204800" y="3547050"/>
            <a:chExt cx="296975" cy="295375"/>
          </a:xfrm>
        </p:grpSpPr>
        <p:sp>
          <p:nvSpPr>
            <p:cNvPr id="5384" name="Google Shape;5384;p6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6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86" name="Google Shape;5386;p64"/>
          <p:cNvSpPr/>
          <p:nvPr/>
        </p:nvSpPr>
        <p:spPr>
          <a:xfrm>
            <a:off x="15081134"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87" name="Google Shape;5387;p64"/>
          <p:cNvGrpSpPr/>
          <p:nvPr/>
        </p:nvGrpSpPr>
        <p:grpSpPr>
          <a:xfrm>
            <a:off x="12357870" y="5387365"/>
            <a:ext cx="690656" cy="705667"/>
            <a:chOff x="-24353875" y="3147725"/>
            <a:chExt cx="289875" cy="296175"/>
          </a:xfrm>
        </p:grpSpPr>
        <p:sp>
          <p:nvSpPr>
            <p:cNvPr id="5388" name="Google Shape;5388;p6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6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0" name="Google Shape;5390;p64"/>
          <p:cNvGrpSpPr/>
          <p:nvPr/>
        </p:nvGrpSpPr>
        <p:grpSpPr>
          <a:xfrm>
            <a:off x="12373834" y="6346181"/>
            <a:ext cx="658729" cy="703820"/>
            <a:chOff x="-24344425" y="3519475"/>
            <a:chExt cx="276475" cy="295400"/>
          </a:xfrm>
        </p:grpSpPr>
        <p:sp>
          <p:nvSpPr>
            <p:cNvPr id="5391" name="Google Shape;5391;p6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6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3" name="Google Shape;5393;p64"/>
          <p:cNvGrpSpPr/>
          <p:nvPr/>
        </p:nvGrpSpPr>
        <p:grpSpPr>
          <a:xfrm>
            <a:off x="12353195" y="7250020"/>
            <a:ext cx="700008" cy="696255"/>
            <a:chOff x="-24353075" y="3891250"/>
            <a:chExt cx="293800" cy="292225"/>
          </a:xfrm>
        </p:grpSpPr>
        <p:sp>
          <p:nvSpPr>
            <p:cNvPr id="5394" name="Google Shape;5394;p6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6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6" name="Google Shape;5396;p64"/>
          <p:cNvGrpSpPr/>
          <p:nvPr/>
        </p:nvGrpSpPr>
        <p:grpSpPr>
          <a:xfrm>
            <a:off x="15920136" y="6346627"/>
            <a:ext cx="707513" cy="702927"/>
            <a:chOff x="-22845575" y="3504075"/>
            <a:chExt cx="296950" cy="295025"/>
          </a:xfrm>
        </p:grpSpPr>
        <p:sp>
          <p:nvSpPr>
            <p:cNvPr id="5397" name="Google Shape;5397;p6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6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9" name="Google Shape;5399;p64"/>
          <p:cNvGrpSpPr/>
          <p:nvPr/>
        </p:nvGrpSpPr>
        <p:grpSpPr>
          <a:xfrm>
            <a:off x="11506499" y="2613922"/>
            <a:ext cx="598688" cy="703760"/>
            <a:chOff x="-27691025" y="3175300"/>
            <a:chExt cx="251275" cy="295375"/>
          </a:xfrm>
        </p:grpSpPr>
        <p:sp>
          <p:nvSpPr>
            <p:cNvPr id="5400" name="Google Shape;5400;p6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6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6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6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4" name="Google Shape;5404;p64"/>
          <p:cNvGrpSpPr/>
          <p:nvPr/>
        </p:nvGrpSpPr>
        <p:grpSpPr>
          <a:xfrm>
            <a:off x="11451133" y="3651275"/>
            <a:ext cx="709419" cy="456030"/>
            <a:chOff x="-27721750" y="3598250"/>
            <a:chExt cx="297750" cy="191400"/>
          </a:xfrm>
        </p:grpSpPr>
        <p:sp>
          <p:nvSpPr>
            <p:cNvPr id="5405" name="Google Shape;5405;p6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6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7" name="Google Shape;5407;p64"/>
          <p:cNvGrpSpPr/>
          <p:nvPr/>
        </p:nvGrpSpPr>
        <p:grpSpPr>
          <a:xfrm>
            <a:off x="11453932" y="4438367"/>
            <a:ext cx="703820" cy="681960"/>
            <a:chOff x="-27719400" y="3925600"/>
            <a:chExt cx="295400" cy="286225"/>
          </a:xfrm>
        </p:grpSpPr>
        <p:sp>
          <p:nvSpPr>
            <p:cNvPr id="5408" name="Google Shape;5408;p6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6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0" name="Google Shape;5410;p64"/>
          <p:cNvGrpSpPr/>
          <p:nvPr/>
        </p:nvGrpSpPr>
        <p:grpSpPr>
          <a:xfrm>
            <a:off x="15896476" y="2612045"/>
            <a:ext cx="707513" cy="707513"/>
            <a:chOff x="-25834600" y="3176875"/>
            <a:chExt cx="296950" cy="296950"/>
          </a:xfrm>
        </p:grpSpPr>
        <p:sp>
          <p:nvSpPr>
            <p:cNvPr id="5411" name="Google Shape;5411;p6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6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6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6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6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6" name="Google Shape;5416;p64"/>
          <p:cNvGrpSpPr/>
          <p:nvPr/>
        </p:nvGrpSpPr>
        <p:grpSpPr>
          <a:xfrm>
            <a:off x="15896476" y="3548049"/>
            <a:ext cx="707513" cy="662482"/>
            <a:chOff x="-25834600" y="3564375"/>
            <a:chExt cx="296950" cy="278050"/>
          </a:xfrm>
        </p:grpSpPr>
        <p:sp>
          <p:nvSpPr>
            <p:cNvPr id="5417" name="Google Shape;5417;p6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6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6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6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6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6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6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6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5" name="Google Shape;5425;p64"/>
          <p:cNvGrpSpPr/>
          <p:nvPr/>
        </p:nvGrpSpPr>
        <p:grpSpPr>
          <a:xfrm>
            <a:off x="15892724" y="4426752"/>
            <a:ext cx="715018" cy="705190"/>
            <a:chOff x="-25834600" y="3915850"/>
            <a:chExt cx="300100" cy="295975"/>
          </a:xfrm>
        </p:grpSpPr>
        <p:sp>
          <p:nvSpPr>
            <p:cNvPr id="5426" name="Google Shape;5426;p6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6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6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9" name="Google Shape;5429;p64"/>
          <p:cNvGrpSpPr/>
          <p:nvPr/>
        </p:nvGrpSpPr>
        <p:grpSpPr>
          <a:xfrm>
            <a:off x="13363579" y="5389212"/>
            <a:ext cx="457936" cy="701974"/>
            <a:chOff x="-23930925" y="3149300"/>
            <a:chExt cx="192200" cy="294625"/>
          </a:xfrm>
        </p:grpSpPr>
        <p:sp>
          <p:nvSpPr>
            <p:cNvPr id="5430" name="Google Shape;5430;p6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6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6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6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4" name="Google Shape;5434;p64"/>
          <p:cNvGrpSpPr/>
          <p:nvPr/>
        </p:nvGrpSpPr>
        <p:grpSpPr>
          <a:xfrm>
            <a:off x="13277240" y="6346181"/>
            <a:ext cx="630615" cy="703820"/>
            <a:chOff x="-23962425" y="3519475"/>
            <a:chExt cx="264675" cy="295400"/>
          </a:xfrm>
        </p:grpSpPr>
        <p:sp>
          <p:nvSpPr>
            <p:cNvPr id="5435" name="Google Shape;5435;p6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6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37" name="Google Shape;5437;p64"/>
          <p:cNvSpPr/>
          <p:nvPr/>
        </p:nvSpPr>
        <p:spPr>
          <a:xfrm>
            <a:off x="13218111"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38" name="Google Shape;5438;p64"/>
          <p:cNvGrpSpPr/>
          <p:nvPr/>
        </p:nvGrpSpPr>
        <p:grpSpPr>
          <a:xfrm>
            <a:off x="16034591" y="7246268"/>
            <a:ext cx="478605" cy="703760"/>
            <a:chOff x="-22788075" y="3904625"/>
            <a:chExt cx="200875" cy="295375"/>
          </a:xfrm>
        </p:grpSpPr>
        <p:sp>
          <p:nvSpPr>
            <p:cNvPr id="5439" name="Google Shape;5439;p6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6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6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6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3" name="Google Shape;5443;p64"/>
          <p:cNvGrpSpPr/>
          <p:nvPr/>
        </p:nvGrpSpPr>
        <p:grpSpPr>
          <a:xfrm>
            <a:off x="12345187" y="2612998"/>
            <a:ext cx="709419" cy="705607"/>
            <a:chOff x="-27351575" y="3175300"/>
            <a:chExt cx="297750" cy="296150"/>
          </a:xfrm>
        </p:grpSpPr>
        <p:sp>
          <p:nvSpPr>
            <p:cNvPr id="5444" name="Google Shape;5444;p6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5" name="Google Shape;5445;p6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6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6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8" name="Google Shape;5448;p64"/>
          <p:cNvGrpSpPr/>
          <p:nvPr/>
        </p:nvGrpSpPr>
        <p:grpSpPr>
          <a:xfrm>
            <a:off x="12430603" y="3526218"/>
            <a:ext cx="538587" cy="706143"/>
            <a:chOff x="-27313750" y="3545275"/>
            <a:chExt cx="226050" cy="296375"/>
          </a:xfrm>
        </p:grpSpPr>
        <p:sp>
          <p:nvSpPr>
            <p:cNvPr id="5449" name="Google Shape;5449;p6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6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6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2" name="Google Shape;5452;p64"/>
          <p:cNvGrpSpPr/>
          <p:nvPr/>
        </p:nvGrpSpPr>
        <p:grpSpPr>
          <a:xfrm>
            <a:off x="12345187" y="4422761"/>
            <a:ext cx="709419" cy="713172"/>
            <a:chOff x="-27351575" y="3915650"/>
            <a:chExt cx="297750" cy="299325"/>
          </a:xfrm>
        </p:grpSpPr>
        <p:sp>
          <p:nvSpPr>
            <p:cNvPr id="5453" name="Google Shape;5453;p6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6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5" name="Google Shape;5455;p64"/>
          <p:cNvGrpSpPr/>
          <p:nvPr/>
        </p:nvGrpSpPr>
        <p:grpSpPr>
          <a:xfrm>
            <a:off x="9720167" y="5387158"/>
            <a:ext cx="638120" cy="706084"/>
            <a:chOff x="-25445525" y="3175900"/>
            <a:chExt cx="267825" cy="296350"/>
          </a:xfrm>
        </p:grpSpPr>
        <p:sp>
          <p:nvSpPr>
            <p:cNvPr id="5456" name="Google Shape;5456;p6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6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6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9" name="Google Shape;5459;p64"/>
          <p:cNvGrpSpPr/>
          <p:nvPr/>
        </p:nvGrpSpPr>
        <p:grpSpPr>
          <a:xfrm>
            <a:off x="9683594" y="6367804"/>
            <a:ext cx="711266" cy="660576"/>
            <a:chOff x="-25465200" y="3565175"/>
            <a:chExt cx="298525" cy="277250"/>
          </a:xfrm>
        </p:grpSpPr>
        <p:sp>
          <p:nvSpPr>
            <p:cNvPr id="5460" name="Google Shape;5460;p6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6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2" name="Google Shape;5462;p64"/>
          <p:cNvGrpSpPr/>
          <p:nvPr/>
        </p:nvGrpSpPr>
        <p:grpSpPr>
          <a:xfrm>
            <a:off x="9682671" y="7246864"/>
            <a:ext cx="713112" cy="702569"/>
            <a:chOff x="-25465200" y="3916150"/>
            <a:chExt cx="299300" cy="294875"/>
          </a:xfrm>
        </p:grpSpPr>
        <p:sp>
          <p:nvSpPr>
            <p:cNvPr id="5463" name="Google Shape;5463;p6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4" name="Google Shape;5464;p6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5" name="Google Shape;5465;p64"/>
          <p:cNvGrpSpPr/>
          <p:nvPr/>
        </p:nvGrpSpPr>
        <p:grpSpPr>
          <a:xfrm>
            <a:off x="14137550" y="5387395"/>
            <a:ext cx="703760" cy="705607"/>
            <a:chOff x="-23615075" y="3148525"/>
            <a:chExt cx="295375" cy="296150"/>
          </a:xfrm>
        </p:grpSpPr>
        <p:sp>
          <p:nvSpPr>
            <p:cNvPr id="5466" name="Google Shape;5466;p6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7" name="Google Shape;5467;p6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8" name="Google Shape;5468;p6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6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70" name="Google Shape;5470;p64"/>
          <p:cNvSpPr/>
          <p:nvPr/>
        </p:nvSpPr>
        <p:spPr>
          <a:xfrm>
            <a:off x="14133743"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1" name="Google Shape;5471;p64"/>
          <p:cNvGrpSpPr/>
          <p:nvPr/>
        </p:nvGrpSpPr>
        <p:grpSpPr>
          <a:xfrm>
            <a:off x="14136597" y="7265954"/>
            <a:ext cx="705667" cy="664388"/>
            <a:chOff x="-23615075" y="3906200"/>
            <a:chExt cx="296175" cy="278850"/>
          </a:xfrm>
        </p:grpSpPr>
        <p:sp>
          <p:nvSpPr>
            <p:cNvPr id="5472" name="Google Shape;5472;p6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6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6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75" name="Google Shape;5475;p64"/>
          <p:cNvSpPr/>
          <p:nvPr/>
        </p:nvSpPr>
        <p:spPr>
          <a:xfrm>
            <a:off x="12374262"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6" name="Google Shape;5476;p64"/>
          <p:cNvGrpSpPr/>
          <p:nvPr/>
        </p:nvGrpSpPr>
        <p:grpSpPr>
          <a:xfrm>
            <a:off x="13234535" y="2613237"/>
            <a:ext cx="707513" cy="705130"/>
            <a:chOff x="-26980600" y="3175500"/>
            <a:chExt cx="296950" cy="295950"/>
          </a:xfrm>
        </p:grpSpPr>
        <p:sp>
          <p:nvSpPr>
            <p:cNvPr id="5477" name="Google Shape;5477;p6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6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6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80" name="Google Shape;5480;p64"/>
          <p:cNvSpPr/>
          <p:nvPr/>
        </p:nvSpPr>
        <p:spPr>
          <a:xfrm>
            <a:off x="13279669"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81" name="Google Shape;5481;p64"/>
          <p:cNvGrpSpPr/>
          <p:nvPr/>
        </p:nvGrpSpPr>
        <p:grpSpPr>
          <a:xfrm>
            <a:off x="13235488" y="4490308"/>
            <a:ext cx="705607" cy="578078"/>
            <a:chOff x="-26981375" y="3951875"/>
            <a:chExt cx="296150" cy="242625"/>
          </a:xfrm>
        </p:grpSpPr>
        <p:sp>
          <p:nvSpPr>
            <p:cNvPr id="5482" name="Google Shape;5482;p6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3" name="Google Shape;5483;p6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6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5" name="Google Shape;5485;p64"/>
          <p:cNvGrpSpPr/>
          <p:nvPr/>
        </p:nvGrpSpPr>
        <p:grpSpPr>
          <a:xfrm>
            <a:off x="10565573" y="5385490"/>
            <a:ext cx="703820" cy="709419"/>
            <a:chOff x="-25094250" y="3176075"/>
            <a:chExt cx="295400" cy="297750"/>
          </a:xfrm>
        </p:grpSpPr>
        <p:sp>
          <p:nvSpPr>
            <p:cNvPr id="5486" name="Google Shape;5486;p6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6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8" name="Google Shape;5488;p6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9" name="Google Shape;5489;p64"/>
          <p:cNvGrpSpPr/>
          <p:nvPr/>
        </p:nvGrpSpPr>
        <p:grpSpPr>
          <a:xfrm>
            <a:off x="10565573" y="6346211"/>
            <a:ext cx="703820" cy="703760"/>
            <a:chOff x="-25094250" y="3547050"/>
            <a:chExt cx="295400" cy="295375"/>
          </a:xfrm>
        </p:grpSpPr>
        <p:sp>
          <p:nvSpPr>
            <p:cNvPr id="5490" name="Google Shape;5490;p6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6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6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6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6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5" name="Google Shape;5495;p64"/>
          <p:cNvSpPr/>
          <p:nvPr/>
        </p:nvSpPr>
        <p:spPr>
          <a:xfrm>
            <a:off x="10565605"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96" name="Google Shape;5496;p64"/>
          <p:cNvGrpSpPr/>
          <p:nvPr/>
        </p:nvGrpSpPr>
        <p:grpSpPr>
          <a:xfrm>
            <a:off x="15029728" y="5387395"/>
            <a:ext cx="705607" cy="705607"/>
            <a:chOff x="-23245675" y="3148525"/>
            <a:chExt cx="296150" cy="296150"/>
          </a:xfrm>
        </p:grpSpPr>
        <p:sp>
          <p:nvSpPr>
            <p:cNvPr id="5497" name="Google Shape;5497;p6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6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9" name="Google Shape;5499;p6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00" name="Google Shape;5500;p64"/>
          <p:cNvSpPr/>
          <p:nvPr/>
        </p:nvSpPr>
        <p:spPr>
          <a:xfrm>
            <a:off x="15114091"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01" name="Google Shape;5501;p64"/>
          <p:cNvGrpSpPr/>
          <p:nvPr/>
        </p:nvGrpSpPr>
        <p:grpSpPr>
          <a:xfrm>
            <a:off x="15030651" y="7245344"/>
            <a:ext cx="703760" cy="705607"/>
            <a:chOff x="-23244900" y="3888100"/>
            <a:chExt cx="295375" cy="296150"/>
          </a:xfrm>
        </p:grpSpPr>
        <p:sp>
          <p:nvSpPr>
            <p:cNvPr id="5502" name="Google Shape;5502;p6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6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6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5" name="Google Shape;5505;p6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6" name="Google Shape;5506;p6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6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6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6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6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1" name="Google Shape;5511;p6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6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13" name="Google Shape;5513;p64"/>
          <p:cNvSpPr/>
          <p:nvPr/>
        </p:nvSpPr>
        <p:spPr>
          <a:xfrm>
            <a:off x="13183178"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64"/>
          <p:cNvSpPr txBox="1"/>
          <p:nvPr/>
        </p:nvSpPr>
        <p:spPr>
          <a:xfrm>
            <a:off x="1653175" y="102203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Educational Icons</a:t>
            </a:r>
            <a:endParaRPr sz="4800">
              <a:solidFill>
                <a:schemeClr val="lt1"/>
              </a:solidFill>
            </a:endParaRPr>
          </a:p>
        </p:txBody>
      </p:sp>
      <p:sp>
        <p:nvSpPr>
          <p:cNvPr id="5515" name="Google Shape;5515;p64"/>
          <p:cNvSpPr txBox="1"/>
          <p:nvPr/>
        </p:nvSpPr>
        <p:spPr>
          <a:xfrm>
            <a:off x="9670625" y="102203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Medical Icons</a:t>
            </a:r>
            <a:endParaRPr sz="48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19" name="Shape 5519"/>
        <p:cNvGrpSpPr/>
        <p:nvPr/>
      </p:nvGrpSpPr>
      <p:grpSpPr>
        <a:xfrm>
          <a:off x="0" y="0"/>
          <a:ext cx="0" cy="0"/>
          <a:chOff x="0" y="0"/>
          <a:chExt cx="0" cy="0"/>
        </a:xfrm>
      </p:grpSpPr>
      <p:sp>
        <p:nvSpPr>
          <p:cNvPr id="5520" name="Google Shape;5520;p65"/>
          <p:cNvSpPr/>
          <p:nvPr/>
        </p:nvSpPr>
        <p:spPr>
          <a:xfrm>
            <a:off x="1665057" y="2754155"/>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21" name="Google Shape;5521;p65"/>
          <p:cNvGrpSpPr/>
          <p:nvPr/>
        </p:nvGrpSpPr>
        <p:grpSpPr>
          <a:xfrm>
            <a:off x="1665309" y="3639293"/>
            <a:ext cx="734521" cy="734521"/>
            <a:chOff x="-65145700" y="3727425"/>
            <a:chExt cx="317425" cy="317425"/>
          </a:xfrm>
        </p:grpSpPr>
        <p:sp>
          <p:nvSpPr>
            <p:cNvPr id="5522" name="Google Shape;5522;p6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6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4" name="Google Shape;5524;p65"/>
          <p:cNvGrpSpPr/>
          <p:nvPr/>
        </p:nvGrpSpPr>
        <p:grpSpPr>
          <a:xfrm>
            <a:off x="1671701" y="4497122"/>
            <a:ext cx="721737" cy="734521"/>
            <a:chOff x="-65144125" y="4094450"/>
            <a:chExt cx="311900" cy="317425"/>
          </a:xfrm>
        </p:grpSpPr>
        <p:sp>
          <p:nvSpPr>
            <p:cNvPr id="5525" name="Google Shape;5525;p6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6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7" name="Google Shape;5527;p6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28" name="Google Shape;5528;p65"/>
          <p:cNvSpPr/>
          <p:nvPr/>
        </p:nvSpPr>
        <p:spPr>
          <a:xfrm>
            <a:off x="6080158" y="2751408"/>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29" name="Google Shape;5529;p65"/>
          <p:cNvGrpSpPr/>
          <p:nvPr/>
        </p:nvGrpSpPr>
        <p:grpSpPr>
          <a:xfrm>
            <a:off x="6078840" y="3638513"/>
            <a:ext cx="741290" cy="736083"/>
            <a:chOff x="-63250675" y="3744075"/>
            <a:chExt cx="320350" cy="318100"/>
          </a:xfrm>
        </p:grpSpPr>
        <p:sp>
          <p:nvSpPr>
            <p:cNvPr id="5530" name="Google Shape;5530;p6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6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6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3" name="Google Shape;5533;p65"/>
          <p:cNvGrpSpPr/>
          <p:nvPr/>
        </p:nvGrpSpPr>
        <p:grpSpPr>
          <a:xfrm>
            <a:off x="6082224" y="4497122"/>
            <a:ext cx="734521" cy="734521"/>
            <a:chOff x="-63250675" y="4110200"/>
            <a:chExt cx="317425" cy="317425"/>
          </a:xfrm>
        </p:grpSpPr>
        <p:sp>
          <p:nvSpPr>
            <p:cNvPr id="5534" name="Google Shape;5534;p6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6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6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6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6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9" name="Google Shape;5539;p6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6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6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6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3" name="Google Shape;5543;p65"/>
          <p:cNvGrpSpPr/>
          <p:nvPr/>
        </p:nvGrpSpPr>
        <p:grpSpPr>
          <a:xfrm>
            <a:off x="3440317" y="5491313"/>
            <a:ext cx="718150" cy="717687"/>
            <a:chOff x="-61351725" y="3372400"/>
            <a:chExt cx="310350" cy="310150"/>
          </a:xfrm>
        </p:grpSpPr>
        <p:sp>
          <p:nvSpPr>
            <p:cNvPr id="5544" name="Google Shape;5544;p6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6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6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7" name="Google Shape;5547;p65"/>
          <p:cNvGrpSpPr/>
          <p:nvPr/>
        </p:nvGrpSpPr>
        <p:grpSpPr>
          <a:xfrm>
            <a:off x="3433028" y="6417425"/>
            <a:ext cx="732728" cy="667068"/>
            <a:chOff x="-61354875" y="3751050"/>
            <a:chExt cx="316650" cy="288275"/>
          </a:xfrm>
        </p:grpSpPr>
        <p:sp>
          <p:nvSpPr>
            <p:cNvPr id="5548" name="Google Shape;5548;p6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6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6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1" name="Google Shape;5551;p65"/>
          <p:cNvGrpSpPr/>
          <p:nvPr/>
        </p:nvGrpSpPr>
        <p:grpSpPr>
          <a:xfrm>
            <a:off x="3433028" y="7300704"/>
            <a:ext cx="732728" cy="734579"/>
            <a:chOff x="-61354875" y="4101525"/>
            <a:chExt cx="316650" cy="317450"/>
          </a:xfrm>
        </p:grpSpPr>
        <p:sp>
          <p:nvSpPr>
            <p:cNvPr id="5552" name="Google Shape;5552;p6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6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4" name="Google Shape;5554;p65"/>
          <p:cNvGrpSpPr/>
          <p:nvPr/>
        </p:nvGrpSpPr>
        <p:grpSpPr>
          <a:xfrm>
            <a:off x="7865898" y="5484457"/>
            <a:ext cx="736315" cy="731398"/>
            <a:chOff x="-59470075" y="3308975"/>
            <a:chExt cx="318200" cy="316075"/>
          </a:xfrm>
        </p:grpSpPr>
        <p:sp>
          <p:nvSpPr>
            <p:cNvPr id="5555" name="Google Shape;5555;p6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6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6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6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6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6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6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6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6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4" name="Google Shape;5564;p65"/>
          <p:cNvGrpSpPr/>
          <p:nvPr/>
        </p:nvGrpSpPr>
        <p:grpSpPr>
          <a:xfrm>
            <a:off x="2556758" y="2755866"/>
            <a:ext cx="734521" cy="729373"/>
            <a:chOff x="-64781025" y="3361050"/>
            <a:chExt cx="317425" cy="315200"/>
          </a:xfrm>
        </p:grpSpPr>
        <p:sp>
          <p:nvSpPr>
            <p:cNvPr id="5565" name="Google Shape;5565;p6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6" name="Google Shape;5566;p6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6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6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69" name="Google Shape;5569;p65"/>
          <p:cNvSpPr/>
          <p:nvPr/>
        </p:nvSpPr>
        <p:spPr>
          <a:xfrm>
            <a:off x="2556509" y="3641079"/>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65"/>
          <p:cNvSpPr/>
          <p:nvPr/>
        </p:nvSpPr>
        <p:spPr>
          <a:xfrm>
            <a:off x="2611177" y="4497082"/>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65"/>
          <p:cNvSpPr/>
          <p:nvPr/>
        </p:nvSpPr>
        <p:spPr>
          <a:xfrm>
            <a:off x="6981745" y="2834364"/>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72" name="Google Shape;5572;p65"/>
          <p:cNvGrpSpPr/>
          <p:nvPr/>
        </p:nvGrpSpPr>
        <p:grpSpPr>
          <a:xfrm>
            <a:off x="6965558" y="3638744"/>
            <a:ext cx="765529" cy="735621"/>
            <a:chOff x="-62890750" y="3747425"/>
            <a:chExt cx="330825" cy="317900"/>
          </a:xfrm>
        </p:grpSpPr>
        <p:sp>
          <p:nvSpPr>
            <p:cNvPr id="5573" name="Google Shape;5573;p6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4" name="Google Shape;5574;p6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6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6" name="Google Shape;5576;p6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7" name="Google Shape;5577;p6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8" name="Google Shape;5578;p6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6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6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6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6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6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6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6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6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7" name="Google Shape;5587;p65"/>
          <p:cNvGrpSpPr/>
          <p:nvPr/>
        </p:nvGrpSpPr>
        <p:grpSpPr>
          <a:xfrm>
            <a:off x="6981062" y="4498019"/>
            <a:ext cx="734521" cy="732728"/>
            <a:chOff x="-62884425" y="4111775"/>
            <a:chExt cx="317425" cy="316650"/>
          </a:xfrm>
        </p:grpSpPr>
        <p:sp>
          <p:nvSpPr>
            <p:cNvPr id="5588" name="Google Shape;5588;p6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6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0" name="Google Shape;5590;p65"/>
          <p:cNvGrpSpPr/>
          <p:nvPr/>
        </p:nvGrpSpPr>
        <p:grpSpPr>
          <a:xfrm>
            <a:off x="4326329" y="5490156"/>
            <a:ext cx="730877" cy="720001"/>
            <a:chOff x="-60991775" y="3376900"/>
            <a:chExt cx="315850" cy="311150"/>
          </a:xfrm>
        </p:grpSpPr>
        <p:sp>
          <p:nvSpPr>
            <p:cNvPr id="5591" name="Google Shape;5591;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4" name="Google Shape;5594;p65"/>
          <p:cNvGrpSpPr/>
          <p:nvPr/>
        </p:nvGrpSpPr>
        <p:grpSpPr>
          <a:xfrm>
            <a:off x="4325404" y="6391884"/>
            <a:ext cx="732728" cy="718150"/>
            <a:chOff x="-60988625" y="3740800"/>
            <a:chExt cx="316650" cy="310350"/>
          </a:xfrm>
        </p:grpSpPr>
        <p:sp>
          <p:nvSpPr>
            <p:cNvPr id="5595" name="Google Shape;5595;p6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6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6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8" name="Google Shape;5598;p65"/>
          <p:cNvGrpSpPr/>
          <p:nvPr/>
        </p:nvGrpSpPr>
        <p:grpSpPr>
          <a:xfrm>
            <a:off x="4325404" y="7302787"/>
            <a:ext cx="732728" cy="730414"/>
            <a:chOff x="-60987850" y="4100950"/>
            <a:chExt cx="316650" cy="315650"/>
          </a:xfrm>
        </p:grpSpPr>
        <p:sp>
          <p:nvSpPr>
            <p:cNvPr id="5599" name="Google Shape;5599;p6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6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6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6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6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4" name="Google Shape;5604;p65"/>
          <p:cNvGrpSpPr/>
          <p:nvPr/>
        </p:nvGrpSpPr>
        <p:grpSpPr>
          <a:xfrm>
            <a:off x="7864972" y="6393706"/>
            <a:ext cx="738166" cy="714505"/>
            <a:chOff x="-59447250" y="3706150"/>
            <a:chExt cx="319000" cy="308775"/>
          </a:xfrm>
        </p:grpSpPr>
        <p:sp>
          <p:nvSpPr>
            <p:cNvPr id="5605" name="Google Shape;5605;p6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6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6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6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9" name="Google Shape;5609;p65"/>
          <p:cNvGrpSpPr/>
          <p:nvPr/>
        </p:nvGrpSpPr>
        <p:grpSpPr>
          <a:xfrm>
            <a:off x="3442428" y="2756329"/>
            <a:ext cx="736373" cy="728447"/>
            <a:chOff x="-64406125" y="3362225"/>
            <a:chExt cx="318225" cy="314800"/>
          </a:xfrm>
        </p:grpSpPr>
        <p:sp>
          <p:nvSpPr>
            <p:cNvPr id="5610" name="Google Shape;5610;p6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6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12" name="Google Shape;5612;p65"/>
          <p:cNvSpPr/>
          <p:nvPr/>
        </p:nvSpPr>
        <p:spPr>
          <a:xfrm>
            <a:off x="3568842" y="3639257"/>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3" name="Google Shape;5613;p65"/>
          <p:cNvGrpSpPr/>
          <p:nvPr/>
        </p:nvGrpSpPr>
        <p:grpSpPr>
          <a:xfrm>
            <a:off x="3443354" y="4498019"/>
            <a:ext cx="734521" cy="732728"/>
            <a:chOff x="-64410850" y="4094450"/>
            <a:chExt cx="317425" cy="316650"/>
          </a:xfrm>
        </p:grpSpPr>
        <p:sp>
          <p:nvSpPr>
            <p:cNvPr id="5614" name="Google Shape;5614;p6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6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6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17" name="Google Shape;5617;p65"/>
          <p:cNvSpPr/>
          <p:nvPr/>
        </p:nvSpPr>
        <p:spPr>
          <a:xfrm>
            <a:off x="7931794" y="2753056"/>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8" name="Google Shape;5618;p65"/>
          <p:cNvGrpSpPr/>
          <p:nvPr/>
        </p:nvGrpSpPr>
        <p:grpSpPr>
          <a:xfrm>
            <a:off x="7886449" y="3638165"/>
            <a:ext cx="730935" cy="736778"/>
            <a:chOff x="-62516625" y="3743175"/>
            <a:chExt cx="315875" cy="318400"/>
          </a:xfrm>
        </p:grpSpPr>
        <p:sp>
          <p:nvSpPr>
            <p:cNvPr id="5619" name="Google Shape;5619;p6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6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1" name="Google Shape;5621;p65"/>
          <p:cNvGrpSpPr/>
          <p:nvPr/>
        </p:nvGrpSpPr>
        <p:grpSpPr>
          <a:xfrm>
            <a:off x="7900131" y="4538109"/>
            <a:ext cx="703572" cy="652548"/>
            <a:chOff x="-62511900" y="4129100"/>
            <a:chExt cx="304050" cy="282000"/>
          </a:xfrm>
        </p:grpSpPr>
        <p:sp>
          <p:nvSpPr>
            <p:cNvPr id="5622" name="Google Shape;5622;p6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6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6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6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6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7" name="Google Shape;5627;p65"/>
          <p:cNvGrpSpPr/>
          <p:nvPr/>
        </p:nvGrpSpPr>
        <p:grpSpPr>
          <a:xfrm>
            <a:off x="5256374" y="5482896"/>
            <a:ext cx="621540" cy="734521"/>
            <a:chOff x="-60597975" y="3367475"/>
            <a:chExt cx="268600" cy="317425"/>
          </a:xfrm>
        </p:grpSpPr>
        <p:sp>
          <p:nvSpPr>
            <p:cNvPr id="5628" name="Google Shape;5628;p6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6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6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6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6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33" name="Google Shape;5633;p65"/>
          <p:cNvSpPr/>
          <p:nvPr/>
        </p:nvSpPr>
        <p:spPr>
          <a:xfrm>
            <a:off x="5197828" y="6385918"/>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34" name="Google Shape;5634;p65"/>
          <p:cNvGrpSpPr/>
          <p:nvPr/>
        </p:nvGrpSpPr>
        <p:grpSpPr>
          <a:xfrm>
            <a:off x="5200780" y="7405528"/>
            <a:ext cx="732728" cy="524931"/>
            <a:chOff x="-60621600" y="4145650"/>
            <a:chExt cx="316650" cy="226850"/>
          </a:xfrm>
        </p:grpSpPr>
        <p:sp>
          <p:nvSpPr>
            <p:cNvPr id="5635" name="Google Shape;5635;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8" name="Google Shape;5638;p65"/>
          <p:cNvGrpSpPr/>
          <p:nvPr/>
        </p:nvGrpSpPr>
        <p:grpSpPr>
          <a:xfrm>
            <a:off x="7874084" y="7302526"/>
            <a:ext cx="719943" cy="730935"/>
            <a:chOff x="-59400775" y="4084200"/>
            <a:chExt cx="311125" cy="315875"/>
          </a:xfrm>
        </p:grpSpPr>
        <p:sp>
          <p:nvSpPr>
            <p:cNvPr id="5639" name="Google Shape;5639;p6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6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6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6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6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6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5" name="Google Shape;5645;p65"/>
          <p:cNvGrpSpPr/>
          <p:nvPr/>
        </p:nvGrpSpPr>
        <p:grpSpPr>
          <a:xfrm>
            <a:off x="4322272" y="2754188"/>
            <a:ext cx="730877" cy="732728"/>
            <a:chOff x="-64044600" y="3360375"/>
            <a:chExt cx="315850" cy="316650"/>
          </a:xfrm>
        </p:grpSpPr>
        <p:sp>
          <p:nvSpPr>
            <p:cNvPr id="5646" name="Google Shape;5646;p6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6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6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9" name="Google Shape;5649;p65"/>
          <p:cNvGrpSpPr/>
          <p:nvPr/>
        </p:nvGrpSpPr>
        <p:grpSpPr>
          <a:xfrm>
            <a:off x="4375118" y="3639293"/>
            <a:ext cx="625185" cy="734521"/>
            <a:chOff x="-64022550" y="3727425"/>
            <a:chExt cx="270175" cy="317425"/>
          </a:xfrm>
        </p:grpSpPr>
        <p:sp>
          <p:nvSpPr>
            <p:cNvPr id="5650" name="Google Shape;5650;p6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6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2" name="Google Shape;5652;p6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3" name="Google Shape;5653;p65"/>
          <p:cNvGrpSpPr/>
          <p:nvPr/>
        </p:nvGrpSpPr>
        <p:grpSpPr>
          <a:xfrm>
            <a:off x="4423393" y="4497093"/>
            <a:ext cx="528633" cy="734579"/>
            <a:chOff x="-64001300" y="4093650"/>
            <a:chExt cx="228450" cy="317450"/>
          </a:xfrm>
        </p:grpSpPr>
        <p:sp>
          <p:nvSpPr>
            <p:cNvPr id="5654" name="Google Shape;5654;p6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5" name="Google Shape;5655;p6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6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6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8" name="Google Shape;5658;p65"/>
          <p:cNvGrpSpPr/>
          <p:nvPr/>
        </p:nvGrpSpPr>
        <p:grpSpPr>
          <a:xfrm>
            <a:off x="1661402" y="5483677"/>
            <a:ext cx="719943" cy="732960"/>
            <a:chOff x="-62148800" y="3377700"/>
            <a:chExt cx="311125" cy="316750"/>
          </a:xfrm>
        </p:grpSpPr>
        <p:sp>
          <p:nvSpPr>
            <p:cNvPr id="5659" name="Google Shape;5659;p6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6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1" name="Google Shape;5661;p65"/>
          <p:cNvGrpSpPr/>
          <p:nvPr/>
        </p:nvGrpSpPr>
        <p:grpSpPr>
          <a:xfrm>
            <a:off x="1653216" y="6383670"/>
            <a:ext cx="736315" cy="734579"/>
            <a:chOff x="-62154300" y="3743950"/>
            <a:chExt cx="318200" cy="317450"/>
          </a:xfrm>
        </p:grpSpPr>
        <p:sp>
          <p:nvSpPr>
            <p:cNvPr id="5662" name="Google Shape;5662;p6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6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4" name="Google Shape;5664;p65"/>
          <p:cNvGrpSpPr/>
          <p:nvPr/>
        </p:nvGrpSpPr>
        <p:grpSpPr>
          <a:xfrm>
            <a:off x="1653187" y="7301630"/>
            <a:ext cx="736373" cy="732728"/>
            <a:chOff x="-62151950" y="4111775"/>
            <a:chExt cx="318225" cy="316650"/>
          </a:xfrm>
        </p:grpSpPr>
        <p:sp>
          <p:nvSpPr>
            <p:cNvPr id="5665" name="Google Shape;5665;p6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6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6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6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9" name="Google Shape;5669;p65"/>
          <p:cNvGrpSpPr/>
          <p:nvPr/>
        </p:nvGrpSpPr>
        <p:grpSpPr>
          <a:xfrm>
            <a:off x="6090437" y="5482722"/>
            <a:ext cx="736315" cy="734869"/>
            <a:chOff x="-60254550" y="3367325"/>
            <a:chExt cx="318200" cy="317575"/>
          </a:xfrm>
        </p:grpSpPr>
        <p:sp>
          <p:nvSpPr>
            <p:cNvPr id="5670" name="Google Shape;5670;p6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6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6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6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4" name="Google Shape;5674;p65"/>
          <p:cNvGrpSpPr/>
          <p:nvPr/>
        </p:nvGrpSpPr>
        <p:grpSpPr>
          <a:xfrm>
            <a:off x="6092230" y="6384711"/>
            <a:ext cx="732728" cy="732497"/>
            <a:chOff x="-60255350" y="3733825"/>
            <a:chExt cx="316650" cy="316550"/>
          </a:xfrm>
        </p:grpSpPr>
        <p:sp>
          <p:nvSpPr>
            <p:cNvPr id="5675" name="Google Shape;5675;p6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6" name="Google Shape;5676;p6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7" name="Google Shape;5677;p6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8" name="Google Shape;5678;p6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6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6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6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2" name="Google Shape;5682;p65"/>
          <p:cNvGrpSpPr/>
          <p:nvPr/>
        </p:nvGrpSpPr>
        <p:grpSpPr>
          <a:xfrm>
            <a:off x="6147824" y="7302526"/>
            <a:ext cx="621540" cy="730935"/>
            <a:chOff x="-60232500" y="4101525"/>
            <a:chExt cx="268600" cy="315875"/>
          </a:xfrm>
        </p:grpSpPr>
        <p:sp>
          <p:nvSpPr>
            <p:cNvPr id="5683" name="Google Shape;5683;p6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6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85" name="Google Shape;5685;p65"/>
          <p:cNvSpPr/>
          <p:nvPr/>
        </p:nvSpPr>
        <p:spPr>
          <a:xfrm>
            <a:off x="4323373" y="8240394"/>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86" name="Google Shape;5686;p65"/>
          <p:cNvGrpSpPr/>
          <p:nvPr/>
        </p:nvGrpSpPr>
        <p:grpSpPr>
          <a:xfrm>
            <a:off x="5213825" y="2754188"/>
            <a:ext cx="736373" cy="732728"/>
            <a:chOff x="-63679950" y="3360375"/>
            <a:chExt cx="318225" cy="316650"/>
          </a:xfrm>
        </p:grpSpPr>
        <p:sp>
          <p:nvSpPr>
            <p:cNvPr id="5687" name="Google Shape;5687;p6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6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6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6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91" name="Google Shape;5691;p65"/>
          <p:cNvSpPr/>
          <p:nvPr/>
        </p:nvSpPr>
        <p:spPr>
          <a:xfrm>
            <a:off x="5211757" y="3638794"/>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92" name="Google Shape;5692;p65"/>
          <p:cNvGrpSpPr/>
          <p:nvPr/>
        </p:nvGrpSpPr>
        <p:grpSpPr>
          <a:xfrm>
            <a:off x="5211077" y="4496862"/>
            <a:ext cx="741868" cy="735042"/>
            <a:chOff x="-63679950" y="4093450"/>
            <a:chExt cx="320600" cy="317650"/>
          </a:xfrm>
        </p:grpSpPr>
        <p:sp>
          <p:nvSpPr>
            <p:cNvPr id="5693" name="Google Shape;5693;p6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4" name="Google Shape;5694;p6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6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6" name="Google Shape;5696;p65"/>
          <p:cNvGrpSpPr/>
          <p:nvPr/>
        </p:nvGrpSpPr>
        <p:grpSpPr>
          <a:xfrm>
            <a:off x="2531312" y="5482867"/>
            <a:ext cx="732728" cy="734579"/>
            <a:chOff x="-61784125" y="3377700"/>
            <a:chExt cx="316650" cy="317450"/>
          </a:xfrm>
        </p:grpSpPr>
        <p:sp>
          <p:nvSpPr>
            <p:cNvPr id="5697" name="Google Shape;5697;p6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6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6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6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1" name="Google Shape;5701;p6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2" name="Google Shape;5702;p6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6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4" name="Google Shape;5704;p65"/>
          <p:cNvGrpSpPr/>
          <p:nvPr/>
        </p:nvGrpSpPr>
        <p:grpSpPr>
          <a:xfrm>
            <a:off x="2531312" y="6383670"/>
            <a:ext cx="732728" cy="734579"/>
            <a:chOff x="-61783350" y="3743950"/>
            <a:chExt cx="316650" cy="317450"/>
          </a:xfrm>
        </p:grpSpPr>
        <p:sp>
          <p:nvSpPr>
            <p:cNvPr id="5705" name="Google Shape;5705;p6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6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07" name="Google Shape;5707;p65"/>
          <p:cNvSpPr/>
          <p:nvPr/>
        </p:nvSpPr>
        <p:spPr>
          <a:xfrm>
            <a:off x="2531074" y="7301271"/>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65"/>
          <p:cNvSpPr/>
          <p:nvPr/>
        </p:nvSpPr>
        <p:spPr>
          <a:xfrm>
            <a:off x="6976678" y="5502560"/>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9" name="Google Shape;5709;p65"/>
          <p:cNvSpPr/>
          <p:nvPr/>
        </p:nvSpPr>
        <p:spPr>
          <a:xfrm>
            <a:off x="6974856" y="6463842"/>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10" name="Google Shape;5710;p65"/>
          <p:cNvGrpSpPr/>
          <p:nvPr/>
        </p:nvGrpSpPr>
        <p:grpSpPr>
          <a:xfrm>
            <a:off x="6974161" y="7303336"/>
            <a:ext cx="738224" cy="729315"/>
            <a:chOff x="-59869425" y="4102225"/>
            <a:chExt cx="319025" cy="315175"/>
          </a:xfrm>
        </p:grpSpPr>
        <p:sp>
          <p:nvSpPr>
            <p:cNvPr id="5711" name="Google Shape;5711;p6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6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6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6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5" name="Google Shape;5715;p65"/>
          <p:cNvGrpSpPr/>
          <p:nvPr/>
        </p:nvGrpSpPr>
        <p:grpSpPr>
          <a:xfrm>
            <a:off x="5211767" y="8240980"/>
            <a:ext cx="732728" cy="730935"/>
            <a:chOff x="-59029025" y="3711650"/>
            <a:chExt cx="316650" cy="315875"/>
          </a:xfrm>
        </p:grpSpPr>
        <p:sp>
          <p:nvSpPr>
            <p:cNvPr id="5716" name="Google Shape;5716;p6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6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6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6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0" name="Google Shape;5720;p6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1" name="Google Shape;5721;p6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6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3" name="Google Shape;5723;p65"/>
          <p:cNvGrpSpPr/>
          <p:nvPr/>
        </p:nvGrpSpPr>
        <p:grpSpPr>
          <a:xfrm>
            <a:off x="9682747" y="2796029"/>
            <a:ext cx="703881" cy="696375"/>
            <a:chOff x="581525" y="3254850"/>
            <a:chExt cx="297750" cy="294575"/>
          </a:xfrm>
        </p:grpSpPr>
        <p:sp>
          <p:nvSpPr>
            <p:cNvPr id="5724" name="Google Shape;5724;p6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6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6" name="Google Shape;5726;p6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7" name="Google Shape;5727;p65"/>
          <p:cNvGrpSpPr/>
          <p:nvPr/>
        </p:nvGrpSpPr>
        <p:grpSpPr>
          <a:xfrm>
            <a:off x="9680885" y="3673901"/>
            <a:ext cx="707604" cy="702995"/>
            <a:chOff x="580725" y="3617925"/>
            <a:chExt cx="299325" cy="297375"/>
          </a:xfrm>
        </p:grpSpPr>
        <p:sp>
          <p:nvSpPr>
            <p:cNvPr id="5728" name="Google Shape;5728;p6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29" name="Google Shape;5729;p6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0" name="Google Shape;5730;p6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1" name="Google Shape;5731;p6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2" name="Google Shape;5732;p6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33" name="Google Shape;5733;p65"/>
          <p:cNvGrpSpPr/>
          <p:nvPr/>
        </p:nvGrpSpPr>
        <p:grpSpPr>
          <a:xfrm>
            <a:off x="9684608" y="4568281"/>
            <a:ext cx="700158" cy="700158"/>
            <a:chOff x="583100" y="3982600"/>
            <a:chExt cx="296175" cy="296175"/>
          </a:xfrm>
        </p:grpSpPr>
        <p:sp>
          <p:nvSpPr>
            <p:cNvPr id="5734" name="Google Shape;5734;p6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5" name="Google Shape;5735;p6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6" name="Google Shape;5736;p6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6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6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6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6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1" name="Google Shape;5741;p65"/>
          <p:cNvGrpSpPr/>
          <p:nvPr/>
        </p:nvGrpSpPr>
        <p:grpSpPr>
          <a:xfrm>
            <a:off x="14149836" y="2795528"/>
            <a:ext cx="614463" cy="697380"/>
            <a:chOff x="2423775" y="3226875"/>
            <a:chExt cx="259925" cy="295000"/>
          </a:xfrm>
        </p:grpSpPr>
        <p:sp>
          <p:nvSpPr>
            <p:cNvPr id="5742" name="Google Shape;5742;p6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6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4" name="Google Shape;5744;p6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5" name="Google Shape;5745;p65"/>
          <p:cNvGrpSpPr/>
          <p:nvPr/>
        </p:nvGrpSpPr>
        <p:grpSpPr>
          <a:xfrm>
            <a:off x="14104211" y="3678098"/>
            <a:ext cx="705713" cy="694602"/>
            <a:chOff x="2404875" y="3592725"/>
            <a:chExt cx="298525" cy="293825"/>
          </a:xfrm>
        </p:grpSpPr>
        <p:sp>
          <p:nvSpPr>
            <p:cNvPr id="5746" name="Google Shape;5746;p6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7" name="Google Shape;5747;p6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8" name="Google Shape;5748;p6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9" name="Google Shape;5749;p65"/>
          <p:cNvGrpSpPr/>
          <p:nvPr/>
        </p:nvGrpSpPr>
        <p:grpSpPr>
          <a:xfrm>
            <a:off x="14106073" y="4569228"/>
            <a:ext cx="701990" cy="698266"/>
            <a:chOff x="2404875" y="3955825"/>
            <a:chExt cx="296950" cy="295375"/>
          </a:xfrm>
        </p:grpSpPr>
        <p:sp>
          <p:nvSpPr>
            <p:cNvPr id="5750" name="Google Shape;5750;p6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6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6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3" name="Google Shape;5753;p6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4" name="Google Shape;5754;p65"/>
          <p:cNvGrpSpPr/>
          <p:nvPr/>
        </p:nvGrpSpPr>
        <p:grpSpPr>
          <a:xfrm>
            <a:off x="11494032" y="5497616"/>
            <a:ext cx="698326" cy="700158"/>
            <a:chOff x="4263650" y="3235150"/>
            <a:chExt cx="295400" cy="296175"/>
          </a:xfrm>
        </p:grpSpPr>
        <p:sp>
          <p:nvSpPr>
            <p:cNvPr id="5755" name="Google Shape;5755;p6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6" name="Google Shape;5756;p6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6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6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6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0" name="Google Shape;5760;p65"/>
          <p:cNvGrpSpPr/>
          <p:nvPr/>
        </p:nvGrpSpPr>
        <p:grpSpPr>
          <a:xfrm>
            <a:off x="11489393" y="6415938"/>
            <a:ext cx="707604" cy="655478"/>
            <a:chOff x="4266025" y="3609275"/>
            <a:chExt cx="299325" cy="277275"/>
          </a:xfrm>
        </p:grpSpPr>
        <p:sp>
          <p:nvSpPr>
            <p:cNvPr id="5761" name="Google Shape;5761;p6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6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3" name="Google Shape;5763;p65"/>
          <p:cNvGrpSpPr/>
          <p:nvPr/>
        </p:nvGrpSpPr>
        <p:grpSpPr>
          <a:xfrm>
            <a:off x="11490309" y="7346712"/>
            <a:ext cx="705772" cy="698266"/>
            <a:chOff x="4263650" y="3963700"/>
            <a:chExt cx="298550" cy="295375"/>
          </a:xfrm>
        </p:grpSpPr>
        <p:sp>
          <p:nvSpPr>
            <p:cNvPr id="5764" name="Google Shape;5764;p6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5" name="Google Shape;5765;p6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6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6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8" name="Google Shape;5768;p6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9" name="Google Shape;5769;p6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6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1" name="Google Shape;5771;p65"/>
          <p:cNvGrpSpPr/>
          <p:nvPr/>
        </p:nvGrpSpPr>
        <p:grpSpPr>
          <a:xfrm>
            <a:off x="16046983" y="5497617"/>
            <a:ext cx="452529" cy="700158"/>
            <a:chOff x="6164975" y="3211525"/>
            <a:chExt cx="191425" cy="296175"/>
          </a:xfrm>
        </p:grpSpPr>
        <p:sp>
          <p:nvSpPr>
            <p:cNvPr id="5772" name="Google Shape;5772;p6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6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6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5" name="Google Shape;5775;p6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6" name="Google Shape;5776;p6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6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6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9" name="Google Shape;5779;p65"/>
          <p:cNvGrpSpPr/>
          <p:nvPr/>
        </p:nvGrpSpPr>
        <p:grpSpPr>
          <a:xfrm>
            <a:off x="10571057" y="2794167"/>
            <a:ext cx="705772" cy="700099"/>
            <a:chOff x="946175" y="3253275"/>
            <a:chExt cx="298550" cy="296150"/>
          </a:xfrm>
        </p:grpSpPr>
        <p:sp>
          <p:nvSpPr>
            <p:cNvPr id="5780" name="Google Shape;5780;p6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1" name="Google Shape;5781;p6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2" name="Google Shape;5782;p6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3" name="Google Shape;5783;p6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4" name="Google Shape;5784;p6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85" name="Google Shape;5785;p65"/>
          <p:cNvGrpSpPr/>
          <p:nvPr/>
        </p:nvGrpSpPr>
        <p:grpSpPr>
          <a:xfrm>
            <a:off x="10572918" y="3678097"/>
            <a:ext cx="702049" cy="694602"/>
            <a:chOff x="946175" y="3619500"/>
            <a:chExt cx="296975" cy="293825"/>
          </a:xfrm>
        </p:grpSpPr>
        <p:sp>
          <p:nvSpPr>
            <p:cNvPr id="5786" name="Google Shape;5786;p6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7" name="Google Shape;5787;p6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8" name="Google Shape;5788;p6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9" name="Google Shape;5789;p6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90" name="Google Shape;5790;p6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91" name="Google Shape;5791;p6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92" name="Google Shape;5792;p65"/>
          <p:cNvGrpSpPr/>
          <p:nvPr/>
        </p:nvGrpSpPr>
        <p:grpSpPr>
          <a:xfrm>
            <a:off x="10572002" y="4567365"/>
            <a:ext cx="703881" cy="701990"/>
            <a:chOff x="944600" y="3981825"/>
            <a:chExt cx="297750" cy="296950"/>
          </a:xfrm>
        </p:grpSpPr>
        <p:sp>
          <p:nvSpPr>
            <p:cNvPr id="5793" name="Google Shape;5793;p6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6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6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6" name="Google Shape;5796;p6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7" name="Google Shape;5797;p65"/>
          <p:cNvGrpSpPr/>
          <p:nvPr/>
        </p:nvGrpSpPr>
        <p:grpSpPr>
          <a:xfrm>
            <a:off x="15005875" y="2795085"/>
            <a:ext cx="700158" cy="698266"/>
            <a:chOff x="2768750" y="3227275"/>
            <a:chExt cx="296175" cy="295375"/>
          </a:xfrm>
        </p:grpSpPr>
        <p:sp>
          <p:nvSpPr>
            <p:cNvPr id="5798" name="Google Shape;5798;p6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6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0" name="Google Shape;5800;p6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6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6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6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6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6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6" name="Google Shape;5806;p65"/>
          <p:cNvGrpSpPr/>
          <p:nvPr/>
        </p:nvGrpSpPr>
        <p:grpSpPr>
          <a:xfrm>
            <a:off x="15047776" y="3676828"/>
            <a:ext cx="616354" cy="697144"/>
            <a:chOff x="2786075" y="3591800"/>
            <a:chExt cx="260725" cy="294900"/>
          </a:xfrm>
        </p:grpSpPr>
        <p:sp>
          <p:nvSpPr>
            <p:cNvPr id="5807" name="Google Shape;5807;p6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6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9" name="Google Shape;5809;p6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6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6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2" name="Google Shape;5812;p65"/>
          <p:cNvGrpSpPr/>
          <p:nvPr/>
        </p:nvGrpSpPr>
        <p:grpSpPr>
          <a:xfrm>
            <a:off x="15128773" y="4568283"/>
            <a:ext cx="454361" cy="700158"/>
            <a:chOff x="2819150" y="3955025"/>
            <a:chExt cx="192200" cy="296175"/>
          </a:xfrm>
        </p:grpSpPr>
        <p:sp>
          <p:nvSpPr>
            <p:cNvPr id="5813" name="Google Shape;5813;p6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4" name="Google Shape;5814;p6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6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6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7" name="Google Shape;5817;p65"/>
          <p:cNvGrpSpPr/>
          <p:nvPr/>
        </p:nvGrpSpPr>
        <p:grpSpPr>
          <a:xfrm>
            <a:off x="12376319" y="5499477"/>
            <a:ext cx="698266" cy="696434"/>
            <a:chOff x="4629125" y="3235150"/>
            <a:chExt cx="295375" cy="294600"/>
          </a:xfrm>
        </p:grpSpPr>
        <p:sp>
          <p:nvSpPr>
            <p:cNvPr id="5818" name="Google Shape;5818;p6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6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6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6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6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3" name="Google Shape;5823;p65"/>
          <p:cNvGrpSpPr/>
          <p:nvPr/>
        </p:nvGrpSpPr>
        <p:grpSpPr>
          <a:xfrm>
            <a:off x="12376290" y="6394544"/>
            <a:ext cx="698326" cy="698266"/>
            <a:chOff x="4628325" y="3599825"/>
            <a:chExt cx="295400" cy="295375"/>
          </a:xfrm>
        </p:grpSpPr>
        <p:sp>
          <p:nvSpPr>
            <p:cNvPr id="5824" name="Google Shape;5824;p6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6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6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6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6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6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6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6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6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6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6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6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6" name="Google Shape;5836;p65"/>
          <p:cNvGrpSpPr/>
          <p:nvPr/>
        </p:nvGrpSpPr>
        <p:grpSpPr>
          <a:xfrm>
            <a:off x="12418191" y="7345766"/>
            <a:ext cx="614522" cy="700158"/>
            <a:chOff x="4645650" y="3962900"/>
            <a:chExt cx="259950" cy="296175"/>
          </a:xfrm>
        </p:grpSpPr>
        <p:sp>
          <p:nvSpPr>
            <p:cNvPr id="5837" name="Google Shape;5837;p6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6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6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6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6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6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3" name="Google Shape;5843;p65"/>
          <p:cNvGrpSpPr/>
          <p:nvPr/>
        </p:nvGrpSpPr>
        <p:grpSpPr>
          <a:xfrm>
            <a:off x="15924112" y="6395491"/>
            <a:ext cx="698267" cy="696375"/>
            <a:chOff x="6143725" y="3582500"/>
            <a:chExt cx="295375" cy="294575"/>
          </a:xfrm>
        </p:grpSpPr>
        <p:sp>
          <p:nvSpPr>
            <p:cNvPr id="5844" name="Google Shape;5844;p6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6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6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7" name="Google Shape;5847;p6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6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6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6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1" name="Google Shape;5851;p65"/>
          <p:cNvGrpSpPr/>
          <p:nvPr/>
        </p:nvGrpSpPr>
        <p:grpSpPr>
          <a:xfrm>
            <a:off x="11461766" y="2794167"/>
            <a:ext cx="701990" cy="700099"/>
            <a:chOff x="1310075" y="3253275"/>
            <a:chExt cx="296950" cy="296150"/>
          </a:xfrm>
        </p:grpSpPr>
        <p:sp>
          <p:nvSpPr>
            <p:cNvPr id="5852" name="Google Shape;5852;p6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6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6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55" name="Google Shape;5855;p65"/>
          <p:cNvSpPr/>
          <p:nvPr/>
        </p:nvSpPr>
        <p:spPr>
          <a:xfrm>
            <a:off x="11464607" y="3678344"/>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56" name="Google Shape;5856;p65"/>
          <p:cNvGrpSpPr/>
          <p:nvPr/>
        </p:nvGrpSpPr>
        <p:grpSpPr>
          <a:xfrm>
            <a:off x="11460820" y="4566685"/>
            <a:ext cx="703881" cy="703349"/>
            <a:chOff x="1310075" y="3980250"/>
            <a:chExt cx="297750" cy="297525"/>
          </a:xfrm>
        </p:grpSpPr>
        <p:sp>
          <p:nvSpPr>
            <p:cNvPr id="5857" name="Google Shape;5857;p6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6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6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6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1" name="Google Shape;5861;p65"/>
          <p:cNvGrpSpPr/>
          <p:nvPr/>
        </p:nvGrpSpPr>
        <p:grpSpPr>
          <a:xfrm>
            <a:off x="15990396" y="2795085"/>
            <a:ext cx="532609" cy="698266"/>
            <a:chOff x="3167275" y="3227275"/>
            <a:chExt cx="225300" cy="295375"/>
          </a:xfrm>
        </p:grpSpPr>
        <p:sp>
          <p:nvSpPr>
            <p:cNvPr id="5862" name="Google Shape;5862;p6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3" name="Google Shape;5863;p6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4" name="Google Shape;5864;p6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5" name="Google Shape;5865;p6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6" name="Google Shape;5866;p6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67" name="Google Shape;5867;p65"/>
          <p:cNvSpPr/>
          <p:nvPr/>
        </p:nvSpPr>
        <p:spPr>
          <a:xfrm>
            <a:off x="15889073" y="3674857"/>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68" name="Google Shape;5868;p65"/>
          <p:cNvGrpSpPr/>
          <p:nvPr/>
        </p:nvGrpSpPr>
        <p:grpSpPr>
          <a:xfrm>
            <a:off x="15904760" y="4569199"/>
            <a:ext cx="703881" cy="698326"/>
            <a:chOff x="3133425" y="3955025"/>
            <a:chExt cx="297750" cy="295400"/>
          </a:xfrm>
        </p:grpSpPr>
        <p:sp>
          <p:nvSpPr>
            <p:cNvPr id="5869" name="Google Shape;5869;p6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6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6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2" name="Google Shape;5872;p65"/>
          <p:cNvGrpSpPr/>
          <p:nvPr/>
        </p:nvGrpSpPr>
        <p:grpSpPr>
          <a:xfrm>
            <a:off x="13265107" y="5496375"/>
            <a:ext cx="700158" cy="702640"/>
            <a:chOff x="4991425" y="3234750"/>
            <a:chExt cx="296175" cy="297225"/>
          </a:xfrm>
        </p:grpSpPr>
        <p:sp>
          <p:nvSpPr>
            <p:cNvPr id="5873" name="Google Shape;5873;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5" name="Google Shape;5875;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9" name="Google Shape;5879;p65"/>
          <p:cNvGrpSpPr/>
          <p:nvPr/>
        </p:nvGrpSpPr>
        <p:grpSpPr>
          <a:xfrm>
            <a:off x="13265107" y="6435500"/>
            <a:ext cx="700158" cy="616354"/>
            <a:chOff x="4991425" y="3617150"/>
            <a:chExt cx="296175" cy="260725"/>
          </a:xfrm>
        </p:grpSpPr>
        <p:sp>
          <p:nvSpPr>
            <p:cNvPr id="5880" name="Google Shape;5880;p6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1" name="Google Shape;5881;p6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2" name="Google Shape;5882;p6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3" name="Google Shape;5883;p6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6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5" name="Google Shape;5885;p6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6" name="Google Shape;5886;p6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7" name="Google Shape;5887;p65"/>
          <p:cNvGrpSpPr/>
          <p:nvPr/>
        </p:nvGrpSpPr>
        <p:grpSpPr>
          <a:xfrm>
            <a:off x="13419654" y="7346682"/>
            <a:ext cx="391065" cy="698326"/>
            <a:chOff x="5056800" y="3962900"/>
            <a:chExt cx="165425" cy="295400"/>
          </a:xfrm>
        </p:grpSpPr>
        <p:sp>
          <p:nvSpPr>
            <p:cNvPr id="5888" name="Google Shape;5888;p6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6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6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1" name="Google Shape;5891;p65"/>
          <p:cNvGrpSpPr/>
          <p:nvPr/>
        </p:nvGrpSpPr>
        <p:grpSpPr>
          <a:xfrm>
            <a:off x="15922249" y="7346713"/>
            <a:ext cx="701990" cy="698267"/>
            <a:chOff x="6168925" y="3936925"/>
            <a:chExt cx="296950" cy="295375"/>
          </a:xfrm>
        </p:grpSpPr>
        <p:sp>
          <p:nvSpPr>
            <p:cNvPr id="5892" name="Google Shape;5892;p6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3" name="Google Shape;5893;p6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6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6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6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6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8" name="Google Shape;5898;p65"/>
          <p:cNvGrpSpPr/>
          <p:nvPr/>
        </p:nvGrpSpPr>
        <p:grpSpPr>
          <a:xfrm>
            <a:off x="12349688" y="2780858"/>
            <a:ext cx="696375" cy="698266"/>
            <a:chOff x="1674750" y="3254050"/>
            <a:chExt cx="294575" cy="295375"/>
          </a:xfrm>
        </p:grpSpPr>
        <p:sp>
          <p:nvSpPr>
            <p:cNvPr id="5899" name="Google Shape;5899;p6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6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6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2" name="Google Shape;5902;p65"/>
          <p:cNvGrpSpPr/>
          <p:nvPr/>
        </p:nvGrpSpPr>
        <p:grpSpPr>
          <a:xfrm>
            <a:off x="12378478" y="3676265"/>
            <a:ext cx="638694" cy="698266"/>
            <a:chOff x="1687350" y="3618725"/>
            <a:chExt cx="270175" cy="295375"/>
          </a:xfrm>
        </p:grpSpPr>
        <p:sp>
          <p:nvSpPr>
            <p:cNvPr id="5903" name="Google Shape;5903;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4" name="Google Shape;5904;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6" name="Google Shape;5906;p65"/>
          <p:cNvGrpSpPr/>
          <p:nvPr/>
        </p:nvGrpSpPr>
        <p:grpSpPr>
          <a:xfrm>
            <a:off x="12345885" y="4569227"/>
            <a:ext cx="703881" cy="698267"/>
            <a:chOff x="1672375" y="3982600"/>
            <a:chExt cx="297750" cy="295375"/>
          </a:xfrm>
        </p:grpSpPr>
        <p:sp>
          <p:nvSpPr>
            <p:cNvPr id="5907" name="Google Shape;5907;p6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8" name="Google Shape;5908;p6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6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0" name="Google Shape;5910;p65"/>
          <p:cNvGrpSpPr/>
          <p:nvPr/>
        </p:nvGrpSpPr>
        <p:grpSpPr>
          <a:xfrm>
            <a:off x="9729869" y="5497616"/>
            <a:ext cx="700158" cy="700158"/>
            <a:chOff x="3497300" y="3227275"/>
            <a:chExt cx="296175" cy="296175"/>
          </a:xfrm>
        </p:grpSpPr>
        <p:sp>
          <p:nvSpPr>
            <p:cNvPr id="5911" name="Google Shape;5911;p6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2" name="Google Shape;5912;p6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3" name="Google Shape;5913;p6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6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5" name="Google Shape;5915;p6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6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6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6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9" name="Google Shape;5919;p65"/>
          <p:cNvGrpSpPr/>
          <p:nvPr/>
        </p:nvGrpSpPr>
        <p:grpSpPr>
          <a:xfrm>
            <a:off x="9730814" y="6396406"/>
            <a:ext cx="698267" cy="694543"/>
            <a:chOff x="3497300" y="3591950"/>
            <a:chExt cx="295375" cy="293800"/>
          </a:xfrm>
        </p:grpSpPr>
        <p:sp>
          <p:nvSpPr>
            <p:cNvPr id="5920" name="Google Shape;5920;p6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6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6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6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6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6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6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6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8" name="Google Shape;5928;p65"/>
          <p:cNvGrpSpPr/>
          <p:nvPr/>
        </p:nvGrpSpPr>
        <p:grpSpPr>
          <a:xfrm>
            <a:off x="9730814" y="7346683"/>
            <a:ext cx="698267" cy="698326"/>
            <a:chOff x="3497300" y="3955025"/>
            <a:chExt cx="295375" cy="295400"/>
          </a:xfrm>
        </p:grpSpPr>
        <p:sp>
          <p:nvSpPr>
            <p:cNvPr id="5929" name="Google Shape;5929;p6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6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6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2" name="Google Shape;5932;p65"/>
          <p:cNvGrpSpPr/>
          <p:nvPr/>
        </p:nvGrpSpPr>
        <p:grpSpPr>
          <a:xfrm>
            <a:off x="14179959" y="5499064"/>
            <a:ext cx="655478" cy="697262"/>
            <a:chOff x="5364750" y="3235150"/>
            <a:chExt cx="277275" cy="294950"/>
          </a:xfrm>
        </p:grpSpPr>
        <p:sp>
          <p:nvSpPr>
            <p:cNvPr id="5933" name="Google Shape;5933;p6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6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6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6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6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6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6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6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1" name="Google Shape;5941;p65"/>
          <p:cNvGrpSpPr/>
          <p:nvPr/>
        </p:nvGrpSpPr>
        <p:grpSpPr>
          <a:xfrm>
            <a:off x="14156673" y="6391737"/>
            <a:ext cx="702049" cy="703881"/>
            <a:chOff x="5355300" y="3598250"/>
            <a:chExt cx="296975" cy="297750"/>
          </a:xfrm>
        </p:grpSpPr>
        <p:sp>
          <p:nvSpPr>
            <p:cNvPr id="5942" name="Google Shape;5942;p6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6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6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6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6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6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6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6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0" name="Google Shape;5950;p65"/>
          <p:cNvGrpSpPr/>
          <p:nvPr/>
        </p:nvGrpSpPr>
        <p:grpSpPr>
          <a:xfrm>
            <a:off x="14165065" y="7469581"/>
            <a:ext cx="685264" cy="452529"/>
            <a:chOff x="5358450" y="4015675"/>
            <a:chExt cx="289875" cy="191425"/>
          </a:xfrm>
        </p:grpSpPr>
        <p:sp>
          <p:nvSpPr>
            <p:cNvPr id="5951" name="Google Shape;5951;p6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6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6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6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5" name="Google Shape;5955;p65"/>
          <p:cNvGrpSpPr/>
          <p:nvPr/>
        </p:nvGrpSpPr>
        <p:grpSpPr>
          <a:xfrm>
            <a:off x="12418030" y="8234643"/>
            <a:ext cx="702049" cy="650927"/>
            <a:chOff x="6543825" y="3202075"/>
            <a:chExt cx="296975" cy="275350"/>
          </a:xfrm>
        </p:grpSpPr>
        <p:sp>
          <p:nvSpPr>
            <p:cNvPr id="5956" name="Google Shape;5956;p6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6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6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9" name="Google Shape;5959;p6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6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6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6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3" name="Google Shape;5963;p65"/>
          <p:cNvGrpSpPr/>
          <p:nvPr/>
        </p:nvGrpSpPr>
        <p:grpSpPr>
          <a:xfrm>
            <a:off x="13231992" y="2794138"/>
            <a:ext cx="700158" cy="700158"/>
            <a:chOff x="2037825" y="3254050"/>
            <a:chExt cx="296175" cy="296175"/>
          </a:xfrm>
        </p:grpSpPr>
        <p:sp>
          <p:nvSpPr>
            <p:cNvPr id="5964" name="Google Shape;5964;p6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6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6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6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6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6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0" name="Google Shape;5970;p65"/>
          <p:cNvGrpSpPr/>
          <p:nvPr/>
        </p:nvGrpSpPr>
        <p:grpSpPr>
          <a:xfrm>
            <a:off x="13228269" y="3676472"/>
            <a:ext cx="707604" cy="697853"/>
            <a:chOff x="2034675" y="3617925"/>
            <a:chExt cx="299325" cy="295200"/>
          </a:xfrm>
        </p:grpSpPr>
        <p:sp>
          <p:nvSpPr>
            <p:cNvPr id="5971" name="Google Shape;5971;p6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6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3" name="Google Shape;5973;p6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6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6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6" name="Google Shape;5976;p65"/>
          <p:cNvGrpSpPr/>
          <p:nvPr/>
        </p:nvGrpSpPr>
        <p:grpSpPr>
          <a:xfrm>
            <a:off x="13231992" y="4569227"/>
            <a:ext cx="700158" cy="698267"/>
            <a:chOff x="2037825" y="3981825"/>
            <a:chExt cx="296175" cy="295375"/>
          </a:xfrm>
        </p:grpSpPr>
        <p:sp>
          <p:nvSpPr>
            <p:cNvPr id="5977" name="Google Shape;5977;p6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6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6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0" name="Google Shape;5980;p65"/>
          <p:cNvGrpSpPr/>
          <p:nvPr/>
        </p:nvGrpSpPr>
        <p:grpSpPr>
          <a:xfrm>
            <a:off x="10602028" y="5561858"/>
            <a:ext cx="700158" cy="571674"/>
            <a:chOff x="3860400" y="3254050"/>
            <a:chExt cx="296175" cy="241825"/>
          </a:xfrm>
        </p:grpSpPr>
        <p:sp>
          <p:nvSpPr>
            <p:cNvPr id="5981" name="Google Shape;5981;p6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6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6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6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6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6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6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8" name="Google Shape;5988;p65"/>
          <p:cNvGrpSpPr/>
          <p:nvPr/>
        </p:nvGrpSpPr>
        <p:grpSpPr>
          <a:xfrm>
            <a:off x="10601083" y="6393599"/>
            <a:ext cx="702049" cy="700158"/>
            <a:chOff x="3859600" y="3591950"/>
            <a:chExt cx="296975" cy="296175"/>
          </a:xfrm>
        </p:grpSpPr>
        <p:sp>
          <p:nvSpPr>
            <p:cNvPr id="5989" name="Google Shape;5989;p6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6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6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2" name="Google Shape;5992;p65"/>
          <p:cNvGrpSpPr/>
          <p:nvPr/>
        </p:nvGrpSpPr>
        <p:grpSpPr>
          <a:xfrm>
            <a:off x="10602028" y="7345767"/>
            <a:ext cx="700158" cy="700158"/>
            <a:chOff x="3860400" y="3955025"/>
            <a:chExt cx="296175" cy="296175"/>
          </a:xfrm>
        </p:grpSpPr>
        <p:sp>
          <p:nvSpPr>
            <p:cNvPr id="5993" name="Google Shape;5993;p6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6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6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6" name="Google Shape;5996;p6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6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8" name="Google Shape;5998;p65"/>
          <p:cNvGrpSpPr/>
          <p:nvPr/>
        </p:nvGrpSpPr>
        <p:grpSpPr>
          <a:xfrm>
            <a:off x="15032459" y="5498561"/>
            <a:ext cx="711328" cy="698267"/>
            <a:chOff x="5716825" y="3235950"/>
            <a:chExt cx="300900" cy="295375"/>
          </a:xfrm>
        </p:grpSpPr>
        <p:sp>
          <p:nvSpPr>
            <p:cNvPr id="5999" name="Google Shape;5999;p6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0" name="Google Shape;6000;p6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1" name="Google Shape;6001;p6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6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3" name="Google Shape;6003;p65"/>
          <p:cNvGrpSpPr/>
          <p:nvPr/>
        </p:nvGrpSpPr>
        <p:grpSpPr>
          <a:xfrm>
            <a:off x="15058522" y="6415938"/>
            <a:ext cx="659201" cy="655478"/>
            <a:chOff x="5727850" y="3609275"/>
            <a:chExt cx="278850" cy="277275"/>
          </a:xfrm>
        </p:grpSpPr>
        <p:sp>
          <p:nvSpPr>
            <p:cNvPr id="6004" name="Google Shape;6004;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9" name="Google Shape;6009;p65"/>
          <p:cNvGrpSpPr/>
          <p:nvPr/>
        </p:nvGrpSpPr>
        <p:grpSpPr>
          <a:xfrm>
            <a:off x="15080892" y="7346712"/>
            <a:ext cx="614463" cy="698266"/>
            <a:chOff x="5736525" y="3963700"/>
            <a:chExt cx="259925" cy="295375"/>
          </a:xfrm>
        </p:grpSpPr>
        <p:sp>
          <p:nvSpPr>
            <p:cNvPr id="6010" name="Google Shape;6010;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1" name="Google Shape;6011;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7" name="Google Shape;6017;p65"/>
          <p:cNvGrpSpPr/>
          <p:nvPr/>
        </p:nvGrpSpPr>
        <p:grpSpPr>
          <a:xfrm>
            <a:off x="13264052" y="8245365"/>
            <a:ext cx="702049" cy="700158"/>
            <a:chOff x="6553275" y="3604550"/>
            <a:chExt cx="296975" cy="296175"/>
          </a:xfrm>
        </p:grpSpPr>
        <p:sp>
          <p:nvSpPr>
            <p:cNvPr id="6018" name="Google Shape;6018;p6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6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0" name="Google Shape;6020;p6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1" name="Google Shape;6021;p6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6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3" name="Google Shape;6023;p6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24" name="Google Shape;6024;p65"/>
          <p:cNvSpPr txBox="1"/>
          <p:nvPr/>
        </p:nvSpPr>
        <p:spPr>
          <a:xfrm>
            <a:off x="165317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Business Icons</a:t>
            </a:r>
            <a:endParaRPr sz="4800">
              <a:solidFill>
                <a:schemeClr val="lt1"/>
              </a:solidFill>
            </a:endParaRPr>
          </a:p>
        </p:txBody>
      </p:sp>
      <p:sp>
        <p:nvSpPr>
          <p:cNvPr id="6025" name="Google Shape;6025;p65"/>
          <p:cNvSpPr txBox="1"/>
          <p:nvPr/>
        </p:nvSpPr>
        <p:spPr>
          <a:xfrm>
            <a:off x="967062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chemeClr val="lt1"/>
                </a:solidFill>
              </a:rPr>
              <a:t>Teamwork Icons</a:t>
            </a:r>
            <a:endParaRPr sz="48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9" name="Shape 6029"/>
        <p:cNvGrpSpPr/>
        <p:nvPr/>
      </p:nvGrpSpPr>
      <p:grpSpPr>
        <a:xfrm>
          <a:off x="0" y="0"/>
          <a:ext cx="0" cy="0"/>
          <a:chOff x="0" y="0"/>
          <a:chExt cx="0" cy="0"/>
        </a:xfrm>
      </p:grpSpPr>
      <p:grpSp>
        <p:nvGrpSpPr>
          <p:cNvPr id="6030" name="Google Shape;6030;p66"/>
          <p:cNvGrpSpPr/>
          <p:nvPr/>
        </p:nvGrpSpPr>
        <p:grpSpPr>
          <a:xfrm>
            <a:off x="1718064" y="2761093"/>
            <a:ext cx="588802" cy="707291"/>
            <a:chOff x="-35814600" y="3202075"/>
            <a:chExt cx="242625" cy="291450"/>
          </a:xfrm>
        </p:grpSpPr>
        <p:sp>
          <p:nvSpPr>
            <p:cNvPr id="6031" name="Google Shape;6031;p6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6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6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6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5" name="Google Shape;6035;p6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6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6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8" name="Google Shape;6038;p66"/>
          <p:cNvGrpSpPr/>
          <p:nvPr/>
        </p:nvGrpSpPr>
        <p:grpSpPr>
          <a:xfrm>
            <a:off x="1658820" y="3642931"/>
            <a:ext cx="707291" cy="707776"/>
            <a:chOff x="-35839800" y="3561025"/>
            <a:chExt cx="291450" cy="291650"/>
          </a:xfrm>
        </p:grpSpPr>
        <p:sp>
          <p:nvSpPr>
            <p:cNvPr id="6039" name="Google Shape;6039;p6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6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1" name="Google Shape;6041;p6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2" name="Google Shape;6042;p6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6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6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5" name="Google Shape;6045;p6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46" name="Google Shape;6046;p66"/>
          <p:cNvSpPr/>
          <p:nvPr/>
        </p:nvSpPr>
        <p:spPr>
          <a:xfrm>
            <a:off x="165566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47" name="Google Shape;6047;p66"/>
          <p:cNvGrpSpPr/>
          <p:nvPr/>
        </p:nvGrpSpPr>
        <p:grpSpPr>
          <a:xfrm>
            <a:off x="6133910" y="2761092"/>
            <a:ext cx="707291" cy="707291"/>
            <a:chOff x="-34003850" y="3227275"/>
            <a:chExt cx="291450" cy="291450"/>
          </a:xfrm>
        </p:grpSpPr>
        <p:sp>
          <p:nvSpPr>
            <p:cNvPr id="6048" name="Google Shape;6048;p6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6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6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6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6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3" name="Google Shape;6053;p66"/>
          <p:cNvGrpSpPr/>
          <p:nvPr/>
        </p:nvGrpSpPr>
        <p:grpSpPr>
          <a:xfrm>
            <a:off x="6132970" y="3642475"/>
            <a:ext cx="709172" cy="708686"/>
            <a:chOff x="-34004625" y="3585850"/>
            <a:chExt cx="292225" cy="292025"/>
          </a:xfrm>
        </p:grpSpPr>
        <p:sp>
          <p:nvSpPr>
            <p:cNvPr id="6054" name="Google Shape;6054;p6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5" name="Google Shape;6055;p6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6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6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6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9" name="Google Shape;6059;p66"/>
          <p:cNvGrpSpPr/>
          <p:nvPr/>
        </p:nvGrpSpPr>
        <p:grpSpPr>
          <a:xfrm>
            <a:off x="6131999" y="4512878"/>
            <a:ext cx="711113" cy="709232"/>
            <a:chOff x="-34005425" y="3945575"/>
            <a:chExt cx="293025" cy="292250"/>
          </a:xfrm>
        </p:grpSpPr>
        <p:sp>
          <p:nvSpPr>
            <p:cNvPr id="6060" name="Google Shape;6060;p6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6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6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3" name="Google Shape;6063;p66"/>
          <p:cNvGrpSpPr/>
          <p:nvPr/>
        </p:nvGrpSpPr>
        <p:grpSpPr>
          <a:xfrm>
            <a:off x="3426198" y="5459230"/>
            <a:ext cx="716816" cy="711113"/>
            <a:chOff x="-32174975" y="3192625"/>
            <a:chExt cx="295375" cy="293025"/>
          </a:xfrm>
        </p:grpSpPr>
        <p:sp>
          <p:nvSpPr>
            <p:cNvPr id="6064" name="Google Shape;6064;p6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6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6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6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68" name="Google Shape;6068;p66"/>
          <p:cNvSpPr/>
          <p:nvPr/>
        </p:nvSpPr>
        <p:spPr>
          <a:xfrm>
            <a:off x="342029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66"/>
          <p:cNvSpPr/>
          <p:nvPr/>
        </p:nvSpPr>
        <p:spPr>
          <a:xfrm>
            <a:off x="342984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70" name="Google Shape;6070;p66"/>
          <p:cNvGrpSpPr/>
          <p:nvPr/>
        </p:nvGrpSpPr>
        <p:grpSpPr>
          <a:xfrm>
            <a:off x="7904497" y="5461141"/>
            <a:ext cx="709172" cy="707291"/>
            <a:chOff x="-30345325" y="3184750"/>
            <a:chExt cx="292225" cy="291450"/>
          </a:xfrm>
        </p:grpSpPr>
        <p:sp>
          <p:nvSpPr>
            <p:cNvPr id="6071" name="Google Shape;6071;p6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6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6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6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6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6" name="Google Shape;6076;p66"/>
          <p:cNvGrpSpPr/>
          <p:nvPr/>
        </p:nvGrpSpPr>
        <p:grpSpPr>
          <a:xfrm>
            <a:off x="2554003" y="2761093"/>
            <a:ext cx="707291" cy="707291"/>
            <a:chOff x="-35481425" y="3202075"/>
            <a:chExt cx="291450" cy="291450"/>
          </a:xfrm>
        </p:grpSpPr>
        <p:sp>
          <p:nvSpPr>
            <p:cNvPr id="6077" name="Google Shape;6077;p6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6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6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6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6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6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6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4" name="Google Shape;6084;p66"/>
          <p:cNvGrpSpPr/>
          <p:nvPr/>
        </p:nvGrpSpPr>
        <p:grpSpPr>
          <a:xfrm>
            <a:off x="2553063" y="3644145"/>
            <a:ext cx="709172" cy="705349"/>
            <a:chOff x="-35482200" y="3561225"/>
            <a:chExt cx="292225" cy="290650"/>
          </a:xfrm>
        </p:grpSpPr>
        <p:sp>
          <p:nvSpPr>
            <p:cNvPr id="6085" name="Google Shape;6085;p6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6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6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8" name="Google Shape;6088;p66"/>
          <p:cNvGrpSpPr/>
          <p:nvPr/>
        </p:nvGrpSpPr>
        <p:grpSpPr>
          <a:xfrm>
            <a:off x="2554003" y="4513880"/>
            <a:ext cx="707291" cy="707230"/>
            <a:chOff x="-35481425" y="3919600"/>
            <a:chExt cx="291450" cy="291425"/>
          </a:xfrm>
        </p:grpSpPr>
        <p:sp>
          <p:nvSpPr>
            <p:cNvPr id="6089" name="Google Shape;6089;p6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6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6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2" name="Google Shape;6092;p6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6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4" name="Google Shape;6094;p6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6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6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7" name="Google Shape;6097;p66"/>
          <p:cNvGrpSpPr/>
          <p:nvPr/>
        </p:nvGrpSpPr>
        <p:grpSpPr>
          <a:xfrm>
            <a:off x="7025271" y="2762063"/>
            <a:ext cx="714935" cy="705349"/>
            <a:chOff x="-33645475" y="3228075"/>
            <a:chExt cx="294600" cy="290650"/>
          </a:xfrm>
        </p:grpSpPr>
        <p:sp>
          <p:nvSpPr>
            <p:cNvPr id="6098" name="Google Shape;6098;p6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9" name="Google Shape;6099;p6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6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6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6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3" name="Google Shape;6103;p6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6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5" name="Google Shape;6105;p66"/>
          <p:cNvGrpSpPr/>
          <p:nvPr/>
        </p:nvGrpSpPr>
        <p:grpSpPr>
          <a:xfrm>
            <a:off x="7027213" y="3642233"/>
            <a:ext cx="711052" cy="709172"/>
            <a:chOff x="-33646250" y="3586425"/>
            <a:chExt cx="293000" cy="292225"/>
          </a:xfrm>
        </p:grpSpPr>
        <p:sp>
          <p:nvSpPr>
            <p:cNvPr id="6106" name="Google Shape;6106;p6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6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8" name="Google Shape;6108;p66"/>
          <p:cNvGrpSpPr/>
          <p:nvPr/>
        </p:nvGrpSpPr>
        <p:grpSpPr>
          <a:xfrm>
            <a:off x="7028153" y="4511937"/>
            <a:ext cx="709172" cy="711113"/>
            <a:chOff x="-33645475" y="3944800"/>
            <a:chExt cx="292225" cy="293025"/>
          </a:xfrm>
        </p:grpSpPr>
        <p:sp>
          <p:nvSpPr>
            <p:cNvPr id="6109" name="Google Shape;6109;p6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0" name="Google Shape;6110;p6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6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6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6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6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5" name="Google Shape;6115;p6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6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6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8" name="Google Shape;6118;p6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9" name="Google Shape;6119;p66"/>
          <p:cNvGrpSpPr/>
          <p:nvPr/>
        </p:nvGrpSpPr>
        <p:grpSpPr>
          <a:xfrm>
            <a:off x="4334590" y="5459412"/>
            <a:ext cx="705349" cy="710749"/>
            <a:chOff x="-31809525" y="3192625"/>
            <a:chExt cx="290650" cy="292875"/>
          </a:xfrm>
        </p:grpSpPr>
        <p:sp>
          <p:nvSpPr>
            <p:cNvPr id="6120" name="Google Shape;6120;p6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1" name="Google Shape;6121;p6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6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6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4" name="Google Shape;6124;p66"/>
          <p:cNvGrpSpPr/>
          <p:nvPr/>
        </p:nvGrpSpPr>
        <p:grpSpPr>
          <a:xfrm>
            <a:off x="4333619" y="6400517"/>
            <a:ext cx="707291" cy="711113"/>
            <a:chOff x="-31811100" y="3550975"/>
            <a:chExt cx="291450" cy="293025"/>
          </a:xfrm>
        </p:grpSpPr>
        <p:sp>
          <p:nvSpPr>
            <p:cNvPr id="6125" name="Google Shape;6125;p6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6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6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6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9" name="Google Shape;6129;p6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6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6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2" name="Google Shape;6132;p66"/>
          <p:cNvGrpSpPr/>
          <p:nvPr/>
        </p:nvGrpSpPr>
        <p:grpSpPr>
          <a:xfrm>
            <a:off x="4321212" y="7329123"/>
            <a:ext cx="732105" cy="713661"/>
            <a:chOff x="-31817400" y="3910025"/>
            <a:chExt cx="301675" cy="294075"/>
          </a:xfrm>
        </p:grpSpPr>
        <p:sp>
          <p:nvSpPr>
            <p:cNvPr id="6133" name="Google Shape;6133;p6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6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6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6" name="Google Shape;6136;p66"/>
          <p:cNvGrpSpPr/>
          <p:nvPr/>
        </p:nvGrpSpPr>
        <p:grpSpPr>
          <a:xfrm>
            <a:off x="7904467" y="6401487"/>
            <a:ext cx="709232" cy="709172"/>
            <a:chOff x="-30354000" y="3569100"/>
            <a:chExt cx="292250" cy="292225"/>
          </a:xfrm>
        </p:grpSpPr>
        <p:sp>
          <p:nvSpPr>
            <p:cNvPr id="6137" name="Google Shape;6137;p6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6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9" name="Google Shape;6139;p6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6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6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2" name="Google Shape;6142;p6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3" name="Google Shape;6143;p66"/>
          <p:cNvGrpSpPr/>
          <p:nvPr/>
        </p:nvGrpSpPr>
        <p:grpSpPr>
          <a:xfrm>
            <a:off x="3461623" y="2761093"/>
            <a:ext cx="684297" cy="707291"/>
            <a:chOff x="-35118325" y="3202075"/>
            <a:chExt cx="281975" cy="291450"/>
          </a:xfrm>
        </p:grpSpPr>
        <p:sp>
          <p:nvSpPr>
            <p:cNvPr id="6144" name="Google Shape;6144;p6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6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6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6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8" name="Google Shape;6148;p66"/>
          <p:cNvGrpSpPr/>
          <p:nvPr/>
        </p:nvGrpSpPr>
        <p:grpSpPr>
          <a:xfrm>
            <a:off x="3449186" y="3643599"/>
            <a:ext cx="709172" cy="706441"/>
            <a:chOff x="-35123050" y="3561225"/>
            <a:chExt cx="292225" cy="291100"/>
          </a:xfrm>
        </p:grpSpPr>
        <p:sp>
          <p:nvSpPr>
            <p:cNvPr id="6149" name="Google Shape;6149;p6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6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1" name="Google Shape;6151;p66"/>
          <p:cNvGrpSpPr/>
          <p:nvPr/>
        </p:nvGrpSpPr>
        <p:grpSpPr>
          <a:xfrm>
            <a:off x="3533305" y="4513880"/>
            <a:ext cx="540934" cy="707230"/>
            <a:chOff x="-35089175" y="3919600"/>
            <a:chExt cx="222900" cy="291425"/>
          </a:xfrm>
        </p:grpSpPr>
        <p:sp>
          <p:nvSpPr>
            <p:cNvPr id="6152" name="Google Shape;6152;p6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6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4" name="Google Shape;6154;p66"/>
          <p:cNvGrpSpPr/>
          <p:nvPr/>
        </p:nvGrpSpPr>
        <p:grpSpPr>
          <a:xfrm>
            <a:off x="7927296" y="2760606"/>
            <a:ext cx="672891" cy="708262"/>
            <a:chOff x="-33277650" y="3226875"/>
            <a:chExt cx="277275" cy="291850"/>
          </a:xfrm>
        </p:grpSpPr>
        <p:sp>
          <p:nvSpPr>
            <p:cNvPr id="6155" name="Google Shape;6155;p6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6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6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6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6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6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6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2" name="Google Shape;6162;p66"/>
          <p:cNvGrpSpPr/>
          <p:nvPr/>
        </p:nvGrpSpPr>
        <p:grpSpPr>
          <a:xfrm>
            <a:off x="7910096" y="3643173"/>
            <a:ext cx="707291" cy="707291"/>
            <a:chOff x="-33286325" y="3586425"/>
            <a:chExt cx="291450" cy="291450"/>
          </a:xfrm>
        </p:grpSpPr>
        <p:sp>
          <p:nvSpPr>
            <p:cNvPr id="6163" name="Google Shape;6163;p6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6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6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6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6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8" name="Google Shape;6168;p66"/>
          <p:cNvGrpSpPr/>
          <p:nvPr/>
        </p:nvGrpSpPr>
        <p:grpSpPr>
          <a:xfrm>
            <a:off x="7910096" y="4511937"/>
            <a:ext cx="707291" cy="711113"/>
            <a:chOff x="-33286325" y="3944800"/>
            <a:chExt cx="291450" cy="293025"/>
          </a:xfrm>
        </p:grpSpPr>
        <p:sp>
          <p:nvSpPr>
            <p:cNvPr id="6169" name="Google Shape;6169;p6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6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6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6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3" name="Google Shape;6173;p66"/>
          <p:cNvGrpSpPr/>
          <p:nvPr/>
        </p:nvGrpSpPr>
        <p:grpSpPr>
          <a:xfrm>
            <a:off x="5226891" y="5458259"/>
            <a:ext cx="707291" cy="713055"/>
            <a:chOff x="-31452725" y="3191825"/>
            <a:chExt cx="291450" cy="293825"/>
          </a:xfrm>
        </p:grpSpPr>
        <p:sp>
          <p:nvSpPr>
            <p:cNvPr id="6174" name="Google Shape;6174;p6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6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6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6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8" name="Google Shape;6178;p66"/>
          <p:cNvGrpSpPr/>
          <p:nvPr/>
        </p:nvGrpSpPr>
        <p:grpSpPr>
          <a:xfrm>
            <a:off x="5225951" y="6401487"/>
            <a:ext cx="709172" cy="709172"/>
            <a:chOff x="-31452725" y="3551775"/>
            <a:chExt cx="292225" cy="292225"/>
          </a:xfrm>
        </p:grpSpPr>
        <p:sp>
          <p:nvSpPr>
            <p:cNvPr id="6179" name="Google Shape;6179;p6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6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6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6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3" name="Google Shape;6183;p66"/>
          <p:cNvGrpSpPr/>
          <p:nvPr/>
        </p:nvGrpSpPr>
        <p:grpSpPr>
          <a:xfrm>
            <a:off x="5223069" y="7329457"/>
            <a:ext cx="714935" cy="712994"/>
            <a:chOff x="-31455100" y="3909350"/>
            <a:chExt cx="294600" cy="293800"/>
          </a:xfrm>
        </p:grpSpPr>
        <p:sp>
          <p:nvSpPr>
            <p:cNvPr id="6184" name="Google Shape;6184;p6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6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6" name="Google Shape;6186;p66"/>
          <p:cNvGrpSpPr/>
          <p:nvPr/>
        </p:nvGrpSpPr>
        <p:grpSpPr>
          <a:xfrm>
            <a:off x="7905438" y="7331368"/>
            <a:ext cx="707291" cy="709172"/>
            <a:chOff x="-30345325" y="3918800"/>
            <a:chExt cx="291450" cy="292225"/>
          </a:xfrm>
        </p:grpSpPr>
        <p:sp>
          <p:nvSpPr>
            <p:cNvPr id="6187" name="Google Shape;6187;p6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6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6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6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6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2" name="Google Shape;6192;p66"/>
          <p:cNvGrpSpPr/>
          <p:nvPr/>
        </p:nvGrpSpPr>
        <p:grpSpPr>
          <a:xfrm>
            <a:off x="4344369" y="3643174"/>
            <a:ext cx="707291" cy="707291"/>
            <a:chOff x="-34763900" y="3561225"/>
            <a:chExt cx="291450" cy="291450"/>
          </a:xfrm>
        </p:grpSpPr>
        <p:sp>
          <p:nvSpPr>
            <p:cNvPr id="6193" name="Google Shape;6193;p6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6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6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96" name="Google Shape;6196;p66"/>
          <p:cNvSpPr/>
          <p:nvPr/>
        </p:nvSpPr>
        <p:spPr>
          <a:xfrm>
            <a:off x="434316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97" name="Google Shape;6197;p66"/>
          <p:cNvGrpSpPr/>
          <p:nvPr/>
        </p:nvGrpSpPr>
        <p:grpSpPr>
          <a:xfrm>
            <a:off x="1654163" y="5460199"/>
            <a:ext cx="709172" cy="709172"/>
            <a:chOff x="-32927950" y="3227275"/>
            <a:chExt cx="292225" cy="292225"/>
          </a:xfrm>
        </p:grpSpPr>
        <p:sp>
          <p:nvSpPr>
            <p:cNvPr id="6198" name="Google Shape;6198;p6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6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0" name="Google Shape;6200;p6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6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6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3" name="Google Shape;6203;p66"/>
          <p:cNvGrpSpPr/>
          <p:nvPr/>
        </p:nvGrpSpPr>
        <p:grpSpPr>
          <a:xfrm>
            <a:off x="1653192" y="6402426"/>
            <a:ext cx="711113" cy="707291"/>
            <a:chOff x="-32927950" y="3586425"/>
            <a:chExt cx="293025" cy="291450"/>
          </a:xfrm>
        </p:grpSpPr>
        <p:sp>
          <p:nvSpPr>
            <p:cNvPr id="6204" name="Google Shape;6204;p6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6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6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7" name="Google Shape;6207;p6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6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9" name="Google Shape;6209;p66"/>
          <p:cNvGrpSpPr/>
          <p:nvPr/>
        </p:nvGrpSpPr>
        <p:grpSpPr>
          <a:xfrm>
            <a:off x="1654163" y="7330396"/>
            <a:ext cx="709172" cy="711113"/>
            <a:chOff x="-32927950" y="3944800"/>
            <a:chExt cx="292225" cy="293025"/>
          </a:xfrm>
        </p:grpSpPr>
        <p:sp>
          <p:nvSpPr>
            <p:cNvPr id="6210" name="Google Shape;6210;p6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1" name="Google Shape;6211;p6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6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6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6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6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6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6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6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9" name="Google Shape;6219;p66"/>
          <p:cNvGrpSpPr/>
          <p:nvPr/>
        </p:nvGrpSpPr>
        <p:grpSpPr>
          <a:xfrm>
            <a:off x="6111746" y="5460898"/>
            <a:ext cx="709172" cy="707776"/>
            <a:chOff x="-31094350" y="3194000"/>
            <a:chExt cx="292225" cy="291650"/>
          </a:xfrm>
        </p:grpSpPr>
        <p:sp>
          <p:nvSpPr>
            <p:cNvPr id="6220" name="Google Shape;6220;p6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6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6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6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6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6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6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7" name="Google Shape;6227;p6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8" name="Google Shape;6228;p66"/>
          <p:cNvGrpSpPr/>
          <p:nvPr/>
        </p:nvGrpSpPr>
        <p:grpSpPr>
          <a:xfrm>
            <a:off x="6112687" y="6401882"/>
            <a:ext cx="707291" cy="708383"/>
            <a:chOff x="-31093575" y="3552550"/>
            <a:chExt cx="291450" cy="291900"/>
          </a:xfrm>
        </p:grpSpPr>
        <p:sp>
          <p:nvSpPr>
            <p:cNvPr id="6229" name="Google Shape;6229;p6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6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6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6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3" name="Google Shape;6233;p66"/>
          <p:cNvGrpSpPr/>
          <p:nvPr/>
        </p:nvGrpSpPr>
        <p:grpSpPr>
          <a:xfrm>
            <a:off x="4365421" y="2761093"/>
            <a:ext cx="665186" cy="707291"/>
            <a:chOff x="-34755225" y="3202075"/>
            <a:chExt cx="274100" cy="291450"/>
          </a:xfrm>
        </p:grpSpPr>
        <p:sp>
          <p:nvSpPr>
            <p:cNvPr id="6234" name="Google Shape;6234;p6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6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6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6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6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6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6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1" name="Google Shape;6241;p66"/>
          <p:cNvGrpSpPr/>
          <p:nvPr/>
        </p:nvGrpSpPr>
        <p:grpSpPr>
          <a:xfrm>
            <a:off x="6112687" y="7332339"/>
            <a:ext cx="707291" cy="707230"/>
            <a:chOff x="-31093575" y="3911725"/>
            <a:chExt cx="291450" cy="291425"/>
          </a:xfrm>
        </p:grpSpPr>
        <p:sp>
          <p:nvSpPr>
            <p:cNvPr id="6242" name="Google Shape;6242;p6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6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4" name="Google Shape;6244;p66"/>
          <p:cNvGrpSpPr/>
          <p:nvPr/>
        </p:nvGrpSpPr>
        <p:grpSpPr>
          <a:xfrm>
            <a:off x="4331547" y="8246272"/>
            <a:ext cx="712994" cy="709172"/>
            <a:chOff x="-29946000" y="3183175"/>
            <a:chExt cx="293800" cy="292225"/>
          </a:xfrm>
        </p:grpSpPr>
        <p:sp>
          <p:nvSpPr>
            <p:cNvPr id="6245" name="Google Shape;6245;p6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6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6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6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6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6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1" name="Google Shape;6251;p66"/>
          <p:cNvGrpSpPr/>
          <p:nvPr/>
        </p:nvGrpSpPr>
        <p:grpSpPr>
          <a:xfrm>
            <a:off x="5220609" y="2760577"/>
            <a:ext cx="716816" cy="708322"/>
            <a:chOff x="-34408675" y="3202075"/>
            <a:chExt cx="295375" cy="291875"/>
          </a:xfrm>
        </p:grpSpPr>
        <p:sp>
          <p:nvSpPr>
            <p:cNvPr id="6252" name="Google Shape;6252;p6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6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6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6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6" name="Google Shape;6256;p66"/>
          <p:cNvGrpSpPr/>
          <p:nvPr/>
        </p:nvGrpSpPr>
        <p:grpSpPr>
          <a:xfrm>
            <a:off x="5224431" y="3640565"/>
            <a:ext cx="709172" cy="712508"/>
            <a:chOff x="-34405525" y="3558075"/>
            <a:chExt cx="292225" cy="293600"/>
          </a:xfrm>
        </p:grpSpPr>
        <p:sp>
          <p:nvSpPr>
            <p:cNvPr id="6257" name="Google Shape;6257;p6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6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6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0" name="Google Shape;6260;p66"/>
          <p:cNvGrpSpPr/>
          <p:nvPr/>
        </p:nvGrpSpPr>
        <p:grpSpPr>
          <a:xfrm>
            <a:off x="5223460" y="4513880"/>
            <a:ext cx="711113" cy="707230"/>
            <a:chOff x="-34406325" y="3919600"/>
            <a:chExt cx="293025" cy="291425"/>
          </a:xfrm>
        </p:grpSpPr>
        <p:sp>
          <p:nvSpPr>
            <p:cNvPr id="6261" name="Google Shape;6261;p6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6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6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6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6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6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6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8" name="Google Shape;6268;p66"/>
          <p:cNvGrpSpPr/>
          <p:nvPr/>
        </p:nvGrpSpPr>
        <p:grpSpPr>
          <a:xfrm>
            <a:off x="2551257" y="5472606"/>
            <a:ext cx="707291" cy="684358"/>
            <a:chOff x="-32568800" y="3232000"/>
            <a:chExt cx="291450" cy="282000"/>
          </a:xfrm>
        </p:grpSpPr>
        <p:sp>
          <p:nvSpPr>
            <p:cNvPr id="6269" name="Google Shape;6269;p6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6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1" name="Google Shape;6271;p66"/>
          <p:cNvGrpSpPr/>
          <p:nvPr/>
        </p:nvGrpSpPr>
        <p:grpSpPr>
          <a:xfrm>
            <a:off x="2550316" y="6402426"/>
            <a:ext cx="709172" cy="707291"/>
            <a:chOff x="-32569575" y="3586425"/>
            <a:chExt cx="292225" cy="291450"/>
          </a:xfrm>
        </p:grpSpPr>
        <p:sp>
          <p:nvSpPr>
            <p:cNvPr id="6272" name="Google Shape;6272;p6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3" name="Google Shape;6273;p6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4" name="Google Shape;6274;p66"/>
          <p:cNvGrpSpPr/>
          <p:nvPr/>
        </p:nvGrpSpPr>
        <p:grpSpPr>
          <a:xfrm>
            <a:off x="2532146" y="7331610"/>
            <a:ext cx="745513" cy="708686"/>
            <a:chOff x="-32576675" y="3944600"/>
            <a:chExt cx="307200" cy="292025"/>
          </a:xfrm>
        </p:grpSpPr>
        <p:sp>
          <p:nvSpPr>
            <p:cNvPr id="6275" name="Google Shape;6275;p6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6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7" name="Google Shape;6277;p66"/>
          <p:cNvGrpSpPr/>
          <p:nvPr/>
        </p:nvGrpSpPr>
        <p:grpSpPr>
          <a:xfrm>
            <a:off x="7022080" y="5460200"/>
            <a:ext cx="709172" cy="709172"/>
            <a:chOff x="-30735200" y="3192625"/>
            <a:chExt cx="292225" cy="292225"/>
          </a:xfrm>
        </p:grpSpPr>
        <p:sp>
          <p:nvSpPr>
            <p:cNvPr id="6278" name="Google Shape;6278;p6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6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0" name="Google Shape;6280;p6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6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6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6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6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5" name="Google Shape;6285;p66"/>
          <p:cNvGrpSpPr/>
          <p:nvPr/>
        </p:nvGrpSpPr>
        <p:grpSpPr>
          <a:xfrm>
            <a:off x="7022080" y="6403065"/>
            <a:ext cx="709172" cy="706017"/>
            <a:chOff x="-30735200" y="3552550"/>
            <a:chExt cx="292225" cy="290925"/>
          </a:xfrm>
        </p:grpSpPr>
        <p:sp>
          <p:nvSpPr>
            <p:cNvPr id="6286" name="Google Shape;6286;p6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6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8" name="Google Shape;6288;p66"/>
          <p:cNvGrpSpPr/>
          <p:nvPr/>
        </p:nvGrpSpPr>
        <p:grpSpPr>
          <a:xfrm>
            <a:off x="7022080" y="7332309"/>
            <a:ext cx="709172" cy="707291"/>
            <a:chOff x="-30735200" y="3910925"/>
            <a:chExt cx="292225" cy="291450"/>
          </a:xfrm>
        </p:grpSpPr>
        <p:sp>
          <p:nvSpPr>
            <p:cNvPr id="6289" name="Google Shape;6289;p6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6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91" name="Google Shape;6291;p66"/>
          <p:cNvSpPr/>
          <p:nvPr/>
        </p:nvSpPr>
        <p:spPr>
          <a:xfrm>
            <a:off x="522831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92" name="Google Shape;6292;p66"/>
          <p:cNvGrpSpPr/>
          <p:nvPr/>
        </p:nvGrpSpPr>
        <p:grpSpPr>
          <a:xfrm>
            <a:off x="9729094" y="2751617"/>
            <a:ext cx="717941" cy="718448"/>
            <a:chOff x="-57956275" y="3197925"/>
            <a:chExt cx="319000" cy="319225"/>
          </a:xfrm>
        </p:grpSpPr>
        <p:sp>
          <p:nvSpPr>
            <p:cNvPr id="6293" name="Google Shape;6293;p6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6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6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6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6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6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6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0" name="Google Shape;6300;p66"/>
          <p:cNvGrpSpPr/>
          <p:nvPr/>
        </p:nvGrpSpPr>
        <p:grpSpPr>
          <a:xfrm>
            <a:off x="9773403" y="3664468"/>
            <a:ext cx="629324" cy="717941"/>
            <a:chOff x="-57940525" y="3590375"/>
            <a:chExt cx="279625" cy="319000"/>
          </a:xfrm>
        </p:grpSpPr>
        <p:sp>
          <p:nvSpPr>
            <p:cNvPr id="6301" name="Google Shape;6301;p6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6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6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6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6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6" name="Google Shape;6306;p66"/>
          <p:cNvGrpSpPr/>
          <p:nvPr/>
        </p:nvGrpSpPr>
        <p:grpSpPr>
          <a:xfrm>
            <a:off x="9715165" y="4547209"/>
            <a:ext cx="716197" cy="717998"/>
            <a:chOff x="-57959425" y="3982600"/>
            <a:chExt cx="318225" cy="319025"/>
          </a:xfrm>
        </p:grpSpPr>
        <p:sp>
          <p:nvSpPr>
            <p:cNvPr id="6307" name="Google Shape;6307;p6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6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6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6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1" name="Google Shape;6311;p66"/>
          <p:cNvGrpSpPr/>
          <p:nvPr/>
        </p:nvGrpSpPr>
        <p:grpSpPr>
          <a:xfrm>
            <a:off x="14115499" y="2753867"/>
            <a:ext cx="714453" cy="714453"/>
            <a:chOff x="-55987225" y="3198925"/>
            <a:chExt cx="317450" cy="317450"/>
          </a:xfrm>
        </p:grpSpPr>
        <p:sp>
          <p:nvSpPr>
            <p:cNvPr id="6312" name="Google Shape;6312;p6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6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6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6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6" name="Google Shape;6316;p66"/>
          <p:cNvGrpSpPr/>
          <p:nvPr/>
        </p:nvGrpSpPr>
        <p:grpSpPr>
          <a:xfrm>
            <a:off x="14115499" y="3665931"/>
            <a:ext cx="714453" cy="714734"/>
            <a:chOff x="-55987225" y="3591025"/>
            <a:chExt cx="317450" cy="317575"/>
          </a:xfrm>
        </p:grpSpPr>
        <p:sp>
          <p:nvSpPr>
            <p:cNvPr id="6317" name="Google Shape;6317;p6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6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6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0" name="Google Shape;6320;p6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6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2" name="Google Shape;6322;p66"/>
          <p:cNvGrpSpPr/>
          <p:nvPr/>
        </p:nvGrpSpPr>
        <p:grpSpPr>
          <a:xfrm>
            <a:off x="14143329" y="4547209"/>
            <a:ext cx="717998" cy="717998"/>
            <a:chOff x="-55988800" y="3982600"/>
            <a:chExt cx="319025" cy="319025"/>
          </a:xfrm>
        </p:grpSpPr>
        <p:sp>
          <p:nvSpPr>
            <p:cNvPr id="6323" name="Google Shape;6323;p6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6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6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6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6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8" name="Google Shape;6328;p66"/>
          <p:cNvGrpSpPr/>
          <p:nvPr/>
        </p:nvGrpSpPr>
        <p:grpSpPr>
          <a:xfrm>
            <a:off x="11460367" y="5463124"/>
            <a:ext cx="712652" cy="717941"/>
            <a:chOff x="-54026025" y="3192625"/>
            <a:chExt cx="316650" cy="319000"/>
          </a:xfrm>
        </p:grpSpPr>
        <p:sp>
          <p:nvSpPr>
            <p:cNvPr id="6329" name="Google Shape;6329;p6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6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6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6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6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6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6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6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7" name="Google Shape;6337;p66"/>
          <p:cNvGrpSpPr/>
          <p:nvPr/>
        </p:nvGrpSpPr>
        <p:grpSpPr>
          <a:xfrm>
            <a:off x="11500259" y="6405071"/>
            <a:ext cx="632869" cy="716197"/>
            <a:chOff x="-54007925" y="3584850"/>
            <a:chExt cx="281200" cy="318225"/>
          </a:xfrm>
        </p:grpSpPr>
        <p:sp>
          <p:nvSpPr>
            <p:cNvPr id="6338" name="Google Shape;6338;p6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6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6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6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6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6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4" name="Google Shape;6344;p66"/>
          <p:cNvGrpSpPr/>
          <p:nvPr/>
        </p:nvGrpSpPr>
        <p:grpSpPr>
          <a:xfrm>
            <a:off x="11500259" y="7328841"/>
            <a:ext cx="632869" cy="717829"/>
            <a:chOff x="-54007925" y="3975575"/>
            <a:chExt cx="281200" cy="318950"/>
          </a:xfrm>
        </p:grpSpPr>
        <p:sp>
          <p:nvSpPr>
            <p:cNvPr id="6345" name="Google Shape;6345;p6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6" name="Google Shape;6346;p6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6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6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9" name="Google Shape;6349;p66"/>
          <p:cNvGrpSpPr/>
          <p:nvPr/>
        </p:nvGrpSpPr>
        <p:grpSpPr>
          <a:xfrm>
            <a:off x="15969992" y="5497783"/>
            <a:ext cx="549540" cy="716985"/>
            <a:chOff x="-52005775" y="3208025"/>
            <a:chExt cx="244175" cy="318575"/>
          </a:xfrm>
        </p:grpSpPr>
        <p:sp>
          <p:nvSpPr>
            <p:cNvPr id="6350" name="Google Shape;6350;p6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1" name="Google Shape;6351;p6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2" name="Google Shape;6352;p6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6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6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5" name="Google Shape;6355;p6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6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6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6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6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6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1" name="Google Shape;6361;p66"/>
          <p:cNvGrpSpPr/>
          <p:nvPr/>
        </p:nvGrpSpPr>
        <p:grpSpPr>
          <a:xfrm>
            <a:off x="10582925" y="2753867"/>
            <a:ext cx="716197" cy="716197"/>
            <a:chOff x="-57568775" y="3198925"/>
            <a:chExt cx="318225" cy="318225"/>
          </a:xfrm>
        </p:grpSpPr>
        <p:sp>
          <p:nvSpPr>
            <p:cNvPr id="6362" name="Google Shape;6362;p6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6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6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6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6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6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8" name="Google Shape;6368;p66"/>
          <p:cNvGrpSpPr/>
          <p:nvPr/>
        </p:nvGrpSpPr>
        <p:grpSpPr>
          <a:xfrm>
            <a:off x="10626361" y="3664468"/>
            <a:ext cx="629324" cy="716197"/>
            <a:chOff x="-57549075" y="3590375"/>
            <a:chExt cx="279625" cy="318225"/>
          </a:xfrm>
        </p:grpSpPr>
        <p:sp>
          <p:nvSpPr>
            <p:cNvPr id="6369" name="Google Shape;6369;p6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6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6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6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3" name="Google Shape;6373;p66"/>
          <p:cNvGrpSpPr/>
          <p:nvPr/>
        </p:nvGrpSpPr>
        <p:grpSpPr>
          <a:xfrm>
            <a:off x="10610755" y="4547209"/>
            <a:ext cx="719742" cy="719742"/>
            <a:chOff x="-57570350" y="3982600"/>
            <a:chExt cx="319800" cy="319800"/>
          </a:xfrm>
        </p:grpSpPr>
        <p:sp>
          <p:nvSpPr>
            <p:cNvPr id="6374" name="Google Shape;6374;p6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6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6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6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8" name="Google Shape;6378;p66"/>
          <p:cNvGrpSpPr/>
          <p:nvPr/>
        </p:nvGrpSpPr>
        <p:grpSpPr>
          <a:xfrm>
            <a:off x="15040833" y="2752067"/>
            <a:ext cx="629324" cy="717998"/>
            <a:chOff x="-55576850" y="3198125"/>
            <a:chExt cx="279625" cy="319025"/>
          </a:xfrm>
        </p:grpSpPr>
        <p:sp>
          <p:nvSpPr>
            <p:cNvPr id="6379" name="Google Shape;6379;p6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6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6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6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3" name="Google Shape;6383;p66"/>
          <p:cNvGrpSpPr/>
          <p:nvPr/>
        </p:nvGrpSpPr>
        <p:grpSpPr>
          <a:xfrm>
            <a:off x="14995624" y="3664018"/>
            <a:ext cx="719742" cy="716647"/>
            <a:chOff x="-55596550" y="3590175"/>
            <a:chExt cx="319800" cy="318425"/>
          </a:xfrm>
        </p:grpSpPr>
        <p:sp>
          <p:nvSpPr>
            <p:cNvPr id="6384" name="Google Shape;6384;p6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6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6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7" name="Google Shape;6387;p6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8" name="Google Shape;6388;p66"/>
          <p:cNvGrpSpPr/>
          <p:nvPr/>
        </p:nvGrpSpPr>
        <p:grpSpPr>
          <a:xfrm>
            <a:off x="15026099" y="4546703"/>
            <a:ext cx="717998" cy="718504"/>
            <a:chOff x="-55595775" y="3982375"/>
            <a:chExt cx="319025" cy="319250"/>
          </a:xfrm>
        </p:grpSpPr>
        <p:sp>
          <p:nvSpPr>
            <p:cNvPr id="6389" name="Google Shape;6389;p6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6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6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6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6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6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5" name="Google Shape;6395;p66"/>
          <p:cNvGrpSpPr/>
          <p:nvPr/>
        </p:nvGrpSpPr>
        <p:grpSpPr>
          <a:xfrm>
            <a:off x="12340464" y="5463124"/>
            <a:ext cx="717998" cy="716197"/>
            <a:chOff x="-53635375" y="3192625"/>
            <a:chExt cx="319025" cy="318225"/>
          </a:xfrm>
        </p:grpSpPr>
        <p:sp>
          <p:nvSpPr>
            <p:cNvPr id="6396" name="Google Shape;6396;p6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6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6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9" name="Google Shape;6399;p66"/>
          <p:cNvGrpSpPr/>
          <p:nvPr/>
        </p:nvGrpSpPr>
        <p:grpSpPr>
          <a:xfrm>
            <a:off x="12384801" y="6405071"/>
            <a:ext cx="629324" cy="717998"/>
            <a:chOff x="-53615675" y="3584850"/>
            <a:chExt cx="279625" cy="319025"/>
          </a:xfrm>
        </p:grpSpPr>
        <p:sp>
          <p:nvSpPr>
            <p:cNvPr id="6400" name="Google Shape;6400;p6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6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6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3" name="Google Shape;6403;p66"/>
          <p:cNvGrpSpPr/>
          <p:nvPr/>
        </p:nvGrpSpPr>
        <p:grpSpPr>
          <a:xfrm>
            <a:off x="12340493" y="7330923"/>
            <a:ext cx="717941" cy="715747"/>
            <a:chOff x="-53634575" y="3976500"/>
            <a:chExt cx="319000" cy="318025"/>
          </a:xfrm>
        </p:grpSpPr>
        <p:sp>
          <p:nvSpPr>
            <p:cNvPr id="6404" name="Google Shape;6404;p6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6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6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6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6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6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6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6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2" name="Google Shape;6412;p66"/>
          <p:cNvGrpSpPr/>
          <p:nvPr/>
        </p:nvGrpSpPr>
        <p:grpSpPr>
          <a:xfrm>
            <a:off x="15930100" y="6416830"/>
            <a:ext cx="629324" cy="716872"/>
            <a:chOff x="-52023900" y="3590075"/>
            <a:chExt cx="279625" cy="318525"/>
          </a:xfrm>
        </p:grpSpPr>
        <p:sp>
          <p:nvSpPr>
            <p:cNvPr id="6413" name="Google Shape;6413;p6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6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6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6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6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6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6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0" name="Google Shape;6420;p66"/>
          <p:cNvGrpSpPr/>
          <p:nvPr/>
        </p:nvGrpSpPr>
        <p:grpSpPr>
          <a:xfrm>
            <a:off x="11456584" y="2753867"/>
            <a:ext cx="717941" cy="717941"/>
            <a:chOff x="-57173375" y="3198925"/>
            <a:chExt cx="319000" cy="319000"/>
          </a:xfrm>
        </p:grpSpPr>
        <p:sp>
          <p:nvSpPr>
            <p:cNvPr id="6421" name="Google Shape;6421;p6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6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6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6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5" name="Google Shape;6425;p66"/>
          <p:cNvGrpSpPr/>
          <p:nvPr/>
        </p:nvGrpSpPr>
        <p:grpSpPr>
          <a:xfrm>
            <a:off x="11458356" y="3708748"/>
            <a:ext cx="714397" cy="629380"/>
            <a:chOff x="-57176525" y="3610050"/>
            <a:chExt cx="317425" cy="279650"/>
          </a:xfrm>
        </p:grpSpPr>
        <p:sp>
          <p:nvSpPr>
            <p:cNvPr id="6426" name="Google Shape;6426;p6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6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6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6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6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1" name="Google Shape;6431;p66"/>
          <p:cNvGrpSpPr/>
          <p:nvPr/>
        </p:nvGrpSpPr>
        <p:grpSpPr>
          <a:xfrm>
            <a:off x="15879266" y="2753867"/>
            <a:ext cx="716197" cy="712652"/>
            <a:chOff x="-55202750" y="3198925"/>
            <a:chExt cx="318225" cy="316650"/>
          </a:xfrm>
        </p:grpSpPr>
        <p:sp>
          <p:nvSpPr>
            <p:cNvPr id="6432" name="Google Shape;6432;p6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6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4" name="Google Shape;6434;p66"/>
          <p:cNvGrpSpPr/>
          <p:nvPr/>
        </p:nvGrpSpPr>
        <p:grpSpPr>
          <a:xfrm>
            <a:off x="15900534" y="3664468"/>
            <a:ext cx="673661" cy="716197"/>
            <a:chOff x="-55194875" y="3590375"/>
            <a:chExt cx="299325" cy="318225"/>
          </a:xfrm>
        </p:grpSpPr>
        <p:sp>
          <p:nvSpPr>
            <p:cNvPr id="6435" name="Google Shape;6435;p6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6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6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6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6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0" name="Google Shape;6440;p66"/>
          <p:cNvGrpSpPr/>
          <p:nvPr/>
        </p:nvGrpSpPr>
        <p:grpSpPr>
          <a:xfrm>
            <a:off x="15909769" y="4549010"/>
            <a:ext cx="714397" cy="714397"/>
            <a:chOff x="-55203525" y="3983400"/>
            <a:chExt cx="317425" cy="317425"/>
          </a:xfrm>
        </p:grpSpPr>
        <p:sp>
          <p:nvSpPr>
            <p:cNvPr id="6441" name="Google Shape;6441;p6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6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6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4" name="Google Shape;6444;p66"/>
          <p:cNvGrpSpPr/>
          <p:nvPr/>
        </p:nvGrpSpPr>
        <p:grpSpPr>
          <a:xfrm>
            <a:off x="13242730" y="5463124"/>
            <a:ext cx="671860" cy="717941"/>
            <a:chOff x="-53232900" y="3192625"/>
            <a:chExt cx="298525" cy="319000"/>
          </a:xfrm>
        </p:grpSpPr>
        <p:sp>
          <p:nvSpPr>
            <p:cNvPr id="6445" name="Google Shape;6445;p6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6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6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6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6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6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6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6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3" name="Google Shape;6453;p66"/>
          <p:cNvGrpSpPr/>
          <p:nvPr/>
        </p:nvGrpSpPr>
        <p:grpSpPr>
          <a:xfrm>
            <a:off x="13221462" y="6405071"/>
            <a:ext cx="714397" cy="712652"/>
            <a:chOff x="-53242350" y="3584850"/>
            <a:chExt cx="317425" cy="316650"/>
          </a:xfrm>
        </p:grpSpPr>
        <p:sp>
          <p:nvSpPr>
            <p:cNvPr id="6454" name="Google Shape;6454;p6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6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6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6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6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9" name="Google Shape;6459;p66"/>
          <p:cNvGrpSpPr/>
          <p:nvPr/>
        </p:nvGrpSpPr>
        <p:grpSpPr>
          <a:xfrm>
            <a:off x="13263998" y="7330473"/>
            <a:ext cx="629324" cy="717998"/>
            <a:chOff x="-53224225" y="3976300"/>
            <a:chExt cx="279625" cy="319025"/>
          </a:xfrm>
        </p:grpSpPr>
        <p:sp>
          <p:nvSpPr>
            <p:cNvPr id="6460" name="Google Shape;6460;p6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6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6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6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6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6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6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7" name="Google Shape;6467;p66"/>
          <p:cNvGrpSpPr/>
          <p:nvPr/>
        </p:nvGrpSpPr>
        <p:grpSpPr>
          <a:xfrm>
            <a:off x="15885792" y="7345833"/>
            <a:ext cx="717941" cy="716816"/>
            <a:chOff x="-52043575" y="3983125"/>
            <a:chExt cx="319000" cy="318500"/>
          </a:xfrm>
        </p:grpSpPr>
        <p:sp>
          <p:nvSpPr>
            <p:cNvPr id="6468" name="Google Shape;6468;p6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6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6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6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6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6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6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6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6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7" name="Google Shape;6477;p66"/>
          <p:cNvGrpSpPr/>
          <p:nvPr/>
        </p:nvGrpSpPr>
        <p:grpSpPr>
          <a:xfrm>
            <a:off x="12393673" y="2753867"/>
            <a:ext cx="629324" cy="717941"/>
            <a:chOff x="-56766175" y="3198925"/>
            <a:chExt cx="279625" cy="319000"/>
          </a:xfrm>
        </p:grpSpPr>
        <p:sp>
          <p:nvSpPr>
            <p:cNvPr id="6478" name="Google Shape;6478;p6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6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6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6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6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6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6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5" name="Google Shape;6485;p66"/>
          <p:cNvGrpSpPr/>
          <p:nvPr/>
        </p:nvGrpSpPr>
        <p:grpSpPr>
          <a:xfrm>
            <a:off x="12391901" y="3664468"/>
            <a:ext cx="632869" cy="716197"/>
            <a:chOff x="-56766175" y="3590375"/>
            <a:chExt cx="281200" cy="318225"/>
          </a:xfrm>
        </p:grpSpPr>
        <p:sp>
          <p:nvSpPr>
            <p:cNvPr id="6486" name="Google Shape;6486;p6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6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6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6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0" name="Google Shape;6490;p66"/>
          <p:cNvGrpSpPr/>
          <p:nvPr/>
        </p:nvGrpSpPr>
        <p:grpSpPr>
          <a:xfrm>
            <a:off x="12465812" y="4547209"/>
            <a:ext cx="544251" cy="716197"/>
            <a:chOff x="-56747275" y="3982600"/>
            <a:chExt cx="241825" cy="318225"/>
          </a:xfrm>
        </p:grpSpPr>
        <p:sp>
          <p:nvSpPr>
            <p:cNvPr id="6491" name="Google Shape;6491;p6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6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6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6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6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6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6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8" name="Google Shape;6498;p66"/>
          <p:cNvGrpSpPr/>
          <p:nvPr/>
        </p:nvGrpSpPr>
        <p:grpSpPr>
          <a:xfrm>
            <a:off x="9681314" y="6431684"/>
            <a:ext cx="717998" cy="685983"/>
            <a:chOff x="-54812875" y="3596675"/>
            <a:chExt cx="319025" cy="304800"/>
          </a:xfrm>
        </p:grpSpPr>
        <p:sp>
          <p:nvSpPr>
            <p:cNvPr id="6499" name="Google Shape;6499;p6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6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6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6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6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6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6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06" name="Google Shape;6506;p66"/>
          <p:cNvSpPr/>
          <p:nvPr/>
        </p:nvSpPr>
        <p:spPr>
          <a:xfrm>
            <a:off x="10031096" y="7180226"/>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66"/>
          <p:cNvSpPr/>
          <p:nvPr/>
        </p:nvSpPr>
        <p:spPr>
          <a:xfrm>
            <a:off x="10031996" y="7181970"/>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8" name="Google Shape;6508;p66"/>
          <p:cNvGrpSpPr/>
          <p:nvPr/>
        </p:nvGrpSpPr>
        <p:grpSpPr>
          <a:xfrm>
            <a:off x="9725651" y="7344652"/>
            <a:ext cx="629324" cy="716197"/>
            <a:chOff x="-54793175" y="3982600"/>
            <a:chExt cx="279625" cy="318225"/>
          </a:xfrm>
        </p:grpSpPr>
        <p:sp>
          <p:nvSpPr>
            <p:cNvPr id="6509" name="Google Shape;6509;p6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6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6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6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6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6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6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6" name="Google Shape;6516;p66"/>
          <p:cNvGrpSpPr/>
          <p:nvPr/>
        </p:nvGrpSpPr>
        <p:grpSpPr>
          <a:xfrm>
            <a:off x="14148568" y="5463124"/>
            <a:ext cx="629324" cy="716197"/>
            <a:chOff x="-52832000" y="3192625"/>
            <a:chExt cx="279625" cy="318225"/>
          </a:xfrm>
        </p:grpSpPr>
        <p:sp>
          <p:nvSpPr>
            <p:cNvPr id="6517" name="Google Shape;6517;p6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6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6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6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6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6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6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6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5" name="Google Shape;6525;p66"/>
          <p:cNvGrpSpPr/>
          <p:nvPr/>
        </p:nvGrpSpPr>
        <p:grpSpPr>
          <a:xfrm>
            <a:off x="11521634" y="4545859"/>
            <a:ext cx="647048" cy="717548"/>
            <a:chOff x="-57162350" y="3982000"/>
            <a:chExt cx="287500" cy="318825"/>
          </a:xfrm>
        </p:grpSpPr>
        <p:sp>
          <p:nvSpPr>
            <p:cNvPr id="6526" name="Google Shape;6526;p6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6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6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6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6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6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6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6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4" name="Google Shape;6534;p66"/>
          <p:cNvGrpSpPr/>
          <p:nvPr/>
        </p:nvGrpSpPr>
        <p:grpSpPr>
          <a:xfrm>
            <a:off x="14104260" y="6406872"/>
            <a:ext cx="717941" cy="714397"/>
            <a:chOff x="-52851675" y="3585650"/>
            <a:chExt cx="319000" cy="317425"/>
          </a:xfrm>
        </p:grpSpPr>
        <p:sp>
          <p:nvSpPr>
            <p:cNvPr id="6535" name="Google Shape;6535;p6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6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6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6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6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6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1" name="Google Shape;6541;p66"/>
          <p:cNvGrpSpPr/>
          <p:nvPr/>
        </p:nvGrpSpPr>
        <p:grpSpPr>
          <a:xfrm>
            <a:off x="14148568" y="7330473"/>
            <a:ext cx="629324" cy="717998"/>
            <a:chOff x="-52832000" y="3976300"/>
            <a:chExt cx="279625" cy="319025"/>
          </a:xfrm>
        </p:grpSpPr>
        <p:sp>
          <p:nvSpPr>
            <p:cNvPr id="6542" name="Google Shape;6542;p6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6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6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6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6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7" name="Google Shape;6547;p66"/>
          <p:cNvGrpSpPr/>
          <p:nvPr/>
        </p:nvGrpSpPr>
        <p:grpSpPr>
          <a:xfrm>
            <a:off x="12382980" y="8239768"/>
            <a:ext cx="632869" cy="716197"/>
            <a:chOff x="-51633225" y="3198925"/>
            <a:chExt cx="281200" cy="318225"/>
          </a:xfrm>
        </p:grpSpPr>
        <p:sp>
          <p:nvSpPr>
            <p:cNvPr id="6548" name="Google Shape;6548;p6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6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6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6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6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6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6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5" name="Google Shape;6555;p66"/>
          <p:cNvGrpSpPr/>
          <p:nvPr/>
        </p:nvGrpSpPr>
        <p:grpSpPr>
          <a:xfrm>
            <a:off x="13220628" y="2755612"/>
            <a:ext cx="730376" cy="714453"/>
            <a:chOff x="-56396775" y="3199700"/>
            <a:chExt cx="324525" cy="317450"/>
          </a:xfrm>
        </p:grpSpPr>
        <p:sp>
          <p:nvSpPr>
            <p:cNvPr id="6556" name="Google Shape;6556;p6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6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6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6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6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6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2" name="Google Shape;6562;p66"/>
          <p:cNvGrpSpPr/>
          <p:nvPr/>
        </p:nvGrpSpPr>
        <p:grpSpPr>
          <a:xfrm>
            <a:off x="13226817" y="3687480"/>
            <a:ext cx="717998" cy="671917"/>
            <a:chOff x="-56394425" y="3600600"/>
            <a:chExt cx="319025" cy="298550"/>
          </a:xfrm>
        </p:grpSpPr>
        <p:sp>
          <p:nvSpPr>
            <p:cNvPr id="6563" name="Google Shape;6563;p6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6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6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6" name="Google Shape;6566;p66"/>
          <p:cNvGrpSpPr/>
          <p:nvPr/>
        </p:nvGrpSpPr>
        <p:grpSpPr>
          <a:xfrm>
            <a:off x="13288350" y="4549010"/>
            <a:ext cx="654137" cy="714397"/>
            <a:chOff x="-56379450" y="3983400"/>
            <a:chExt cx="290650" cy="317425"/>
          </a:xfrm>
        </p:grpSpPr>
        <p:sp>
          <p:nvSpPr>
            <p:cNvPr id="6567" name="Google Shape;6567;p6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6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6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6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6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6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6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6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5" name="Google Shape;6575;p66"/>
          <p:cNvGrpSpPr/>
          <p:nvPr/>
        </p:nvGrpSpPr>
        <p:grpSpPr>
          <a:xfrm>
            <a:off x="10615759" y="5477302"/>
            <a:ext cx="632869" cy="717941"/>
            <a:chOff x="-54401725" y="3198925"/>
            <a:chExt cx="281200" cy="319000"/>
          </a:xfrm>
        </p:grpSpPr>
        <p:sp>
          <p:nvSpPr>
            <p:cNvPr id="6576" name="Google Shape;6576;p6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6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6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6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6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6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6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6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6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6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6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7" name="Google Shape;6587;p66"/>
          <p:cNvGrpSpPr/>
          <p:nvPr/>
        </p:nvGrpSpPr>
        <p:grpSpPr>
          <a:xfrm>
            <a:off x="10617531" y="6417506"/>
            <a:ext cx="629324" cy="716197"/>
            <a:chOff x="-54401725" y="3590375"/>
            <a:chExt cx="279625" cy="318225"/>
          </a:xfrm>
        </p:grpSpPr>
        <p:sp>
          <p:nvSpPr>
            <p:cNvPr id="6588" name="Google Shape;6588;p6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6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6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1" name="Google Shape;6591;p6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6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6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4" name="Google Shape;6594;p66"/>
          <p:cNvGrpSpPr/>
          <p:nvPr/>
        </p:nvGrpSpPr>
        <p:grpSpPr>
          <a:xfrm>
            <a:off x="10613114" y="7344652"/>
            <a:ext cx="638158" cy="716197"/>
            <a:chOff x="-54403300" y="3982600"/>
            <a:chExt cx="283550" cy="318225"/>
          </a:xfrm>
        </p:grpSpPr>
        <p:sp>
          <p:nvSpPr>
            <p:cNvPr id="6595" name="Google Shape;6595;p6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6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6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6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6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0" name="Google Shape;6600;p66"/>
          <p:cNvGrpSpPr/>
          <p:nvPr/>
        </p:nvGrpSpPr>
        <p:grpSpPr>
          <a:xfrm>
            <a:off x="14987901" y="5467119"/>
            <a:ext cx="712596" cy="713947"/>
            <a:chOff x="-52458650" y="3194400"/>
            <a:chExt cx="316625" cy="317225"/>
          </a:xfrm>
        </p:grpSpPr>
        <p:sp>
          <p:nvSpPr>
            <p:cNvPr id="6601" name="Google Shape;6601;p6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6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6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6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5" name="Google Shape;6605;p6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6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6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6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9" name="Google Shape;6609;p66"/>
          <p:cNvGrpSpPr/>
          <p:nvPr/>
        </p:nvGrpSpPr>
        <p:grpSpPr>
          <a:xfrm>
            <a:off x="9725651" y="5477302"/>
            <a:ext cx="629324" cy="717941"/>
            <a:chOff x="-54793175" y="3198925"/>
            <a:chExt cx="279625" cy="319000"/>
          </a:xfrm>
        </p:grpSpPr>
        <p:sp>
          <p:nvSpPr>
            <p:cNvPr id="6610" name="Google Shape;6610;p6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6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6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6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6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6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6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7" name="Google Shape;6617;p66"/>
          <p:cNvGrpSpPr/>
          <p:nvPr/>
        </p:nvGrpSpPr>
        <p:grpSpPr>
          <a:xfrm>
            <a:off x="15006497" y="6405071"/>
            <a:ext cx="675405" cy="715691"/>
            <a:chOff x="-52450000" y="3584850"/>
            <a:chExt cx="300100" cy="318000"/>
          </a:xfrm>
        </p:grpSpPr>
        <p:sp>
          <p:nvSpPr>
            <p:cNvPr id="6618" name="Google Shape;6618;p6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6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6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6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6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6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6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5" name="Google Shape;6625;p66"/>
          <p:cNvGrpSpPr/>
          <p:nvPr/>
        </p:nvGrpSpPr>
        <p:grpSpPr>
          <a:xfrm>
            <a:off x="15029538" y="7334017"/>
            <a:ext cx="629324" cy="714453"/>
            <a:chOff x="-52440550" y="3977875"/>
            <a:chExt cx="279625" cy="317450"/>
          </a:xfrm>
        </p:grpSpPr>
        <p:sp>
          <p:nvSpPr>
            <p:cNvPr id="6626" name="Google Shape;6626;p6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7" name="Google Shape;6627;p6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8" name="Google Shape;6628;p6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6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6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6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6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6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4" name="Google Shape;6634;p66"/>
          <p:cNvGrpSpPr/>
          <p:nvPr/>
        </p:nvGrpSpPr>
        <p:grpSpPr>
          <a:xfrm>
            <a:off x="13253406" y="8246429"/>
            <a:ext cx="629324" cy="717998"/>
            <a:chOff x="-51623775" y="3584850"/>
            <a:chExt cx="279625" cy="319025"/>
          </a:xfrm>
        </p:grpSpPr>
        <p:sp>
          <p:nvSpPr>
            <p:cNvPr id="6635" name="Google Shape;6635;p6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6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6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6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6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6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6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6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6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44" name="Google Shape;6644;p66"/>
          <p:cNvSpPr txBox="1"/>
          <p:nvPr/>
        </p:nvSpPr>
        <p:spPr>
          <a:xfrm>
            <a:off x="1653175" y="102202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6645" name="Google Shape;6645;p66"/>
          <p:cNvSpPr txBox="1"/>
          <p:nvPr/>
        </p:nvSpPr>
        <p:spPr>
          <a:xfrm>
            <a:off x="9670625" y="102202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9" name="Shape 6649"/>
        <p:cNvGrpSpPr/>
        <p:nvPr/>
      </p:nvGrpSpPr>
      <p:grpSpPr>
        <a:xfrm>
          <a:off x="0" y="0"/>
          <a:ext cx="0" cy="0"/>
          <a:chOff x="0" y="0"/>
          <a:chExt cx="0" cy="0"/>
        </a:xfrm>
      </p:grpSpPr>
      <p:grpSp>
        <p:nvGrpSpPr>
          <p:cNvPr id="6650" name="Google Shape;6650;p67"/>
          <p:cNvGrpSpPr/>
          <p:nvPr/>
        </p:nvGrpSpPr>
        <p:grpSpPr>
          <a:xfrm>
            <a:off x="1733551" y="2773698"/>
            <a:ext cx="552006" cy="714601"/>
            <a:chOff x="-50469125" y="3183175"/>
            <a:chExt cx="233150" cy="301825"/>
          </a:xfrm>
        </p:grpSpPr>
        <p:sp>
          <p:nvSpPr>
            <p:cNvPr id="6651" name="Google Shape;6651;p6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6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6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4" name="Google Shape;6654;p67"/>
          <p:cNvGrpSpPr/>
          <p:nvPr/>
        </p:nvGrpSpPr>
        <p:grpSpPr>
          <a:xfrm>
            <a:off x="1653348" y="3644501"/>
            <a:ext cx="712411" cy="710576"/>
            <a:chOff x="-50504575" y="3550975"/>
            <a:chExt cx="300900" cy="300125"/>
          </a:xfrm>
        </p:grpSpPr>
        <p:sp>
          <p:nvSpPr>
            <p:cNvPr id="6655" name="Google Shape;6655;p6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6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6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6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9" name="Google Shape;6659;p67"/>
          <p:cNvGrpSpPr/>
          <p:nvPr/>
        </p:nvGrpSpPr>
        <p:grpSpPr>
          <a:xfrm>
            <a:off x="1653348" y="4520987"/>
            <a:ext cx="712411" cy="708682"/>
            <a:chOff x="-50503000" y="3921175"/>
            <a:chExt cx="300900" cy="299325"/>
          </a:xfrm>
        </p:grpSpPr>
        <p:sp>
          <p:nvSpPr>
            <p:cNvPr id="6660" name="Google Shape;6660;p6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6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6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6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6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5" name="Google Shape;6665;p67"/>
          <p:cNvGrpSpPr/>
          <p:nvPr/>
        </p:nvGrpSpPr>
        <p:grpSpPr>
          <a:xfrm>
            <a:off x="6061455" y="2812823"/>
            <a:ext cx="710517" cy="712411"/>
            <a:chOff x="-48630025" y="3199700"/>
            <a:chExt cx="300100" cy="300900"/>
          </a:xfrm>
        </p:grpSpPr>
        <p:sp>
          <p:nvSpPr>
            <p:cNvPr id="6666" name="Google Shape;6666;p6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6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6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9" name="Google Shape;6669;p67"/>
          <p:cNvGrpSpPr/>
          <p:nvPr/>
        </p:nvGrpSpPr>
        <p:grpSpPr>
          <a:xfrm>
            <a:off x="6061455" y="3687414"/>
            <a:ext cx="710517" cy="710517"/>
            <a:chOff x="-48630025" y="3569100"/>
            <a:chExt cx="300100" cy="300100"/>
          </a:xfrm>
        </p:grpSpPr>
        <p:sp>
          <p:nvSpPr>
            <p:cNvPr id="6670" name="Google Shape;6670;p6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6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6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6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6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6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6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6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6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6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0" name="Google Shape;6680;p67"/>
          <p:cNvGrpSpPr/>
          <p:nvPr/>
        </p:nvGrpSpPr>
        <p:grpSpPr>
          <a:xfrm>
            <a:off x="6062402" y="4562006"/>
            <a:ext cx="708623" cy="706788"/>
            <a:chOff x="-48629225" y="3938500"/>
            <a:chExt cx="299300" cy="298525"/>
          </a:xfrm>
        </p:grpSpPr>
        <p:sp>
          <p:nvSpPr>
            <p:cNvPr id="6681" name="Google Shape;6681;p6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6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6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6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5" name="Google Shape;6685;p67"/>
          <p:cNvGrpSpPr/>
          <p:nvPr/>
        </p:nvGrpSpPr>
        <p:grpSpPr>
          <a:xfrm>
            <a:off x="3533207" y="5504687"/>
            <a:ext cx="622916" cy="708682"/>
            <a:chOff x="-46762575" y="3200500"/>
            <a:chExt cx="263100" cy="299325"/>
          </a:xfrm>
        </p:grpSpPr>
        <p:sp>
          <p:nvSpPr>
            <p:cNvPr id="6686" name="Google Shape;6686;p6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6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6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9" name="Google Shape;6689;p6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6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1" name="Google Shape;6691;p67"/>
          <p:cNvGrpSpPr/>
          <p:nvPr/>
        </p:nvGrpSpPr>
        <p:grpSpPr>
          <a:xfrm>
            <a:off x="3489377" y="6422132"/>
            <a:ext cx="710576" cy="624750"/>
            <a:chOff x="-46779900" y="3588000"/>
            <a:chExt cx="300125" cy="263875"/>
          </a:xfrm>
        </p:grpSpPr>
        <p:sp>
          <p:nvSpPr>
            <p:cNvPr id="6692" name="Google Shape;6692;p6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6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6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6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6" name="Google Shape;6696;p67"/>
          <p:cNvGrpSpPr/>
          <p:nvPr/>
        </p:nvGrpSpPr>
        <p:grpSpPr>
          <a:xfrm>
            <a:off x="3490324" y="7251976"/>
            <a:ext cx="708682" cy="706788"/>
            <a:chOff x="-46779100" y="3938500"/>
            <a:chExt cx="299325" cy="298525"/>
          </a:xfrm>
        </p:grpSpPr>
        <p:sp>
          <p:nvSpPr>
            <p:cNvPr id="6697" name="Google Shape;6697;p6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6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9" name="Google Shape;6699;p67"/>
          <p:cNvGrpSpPr/>
          <p:nvPr/>
        </p:nvGrpSpPr>
        <p:grpSpPr>
          <a:xfrm>
            <a:off x="7905799" y="5517709"/>
            <a:ext cx="710517" cy="710576"/>
            <a:chOff x="-44924250" y="3206000"/>
            <a:chExt cx="300100" cy="300125"/>
          </a:xfrm>
        </p:grpSpPr>
        <p:sp>
          <p:nvSpPr>
            <p:cNvPr id="6700" name="Google Shape;6700;p6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6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6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6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6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5" name="Google Shape;6705;p67"/>
          <p:cNvGrpSpPr/>
          <p:nvPr/>
        </p:nvGrpSpPr>
        <p:grpSpPr>
          <a:xfrm>
            <a:off x="2534771" y="2773698"/>
            <a:ext cx="710517" cy="710517"/>
            <a:chOff x="-50134375" y="3183175"/>
            <a:chExt cx="300100" cy="300100"/>
          </a:xfrm>
        </p:grpSpPr>
        <p:sp>
          <p:nvSpPr>
            <p:cNvPr id="6706" name="Google Shape;6706;p6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6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6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6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6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6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6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6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6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6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6" name="Google Shape;6716;p67"/>
          <p:cNvGrpSpPr/>
          <p:nvPr/>
        </p:nvGrpSpPr>
        <p:grpSpPr>
          <a:xfrm>
            <a:off x="2534771" y="3644501"/>
            <a:ext cx="710517" cy="710576"/>
            <a:chOff x="-50134375" y="3550975"/>
            <a:chExt cx="300100" cy="300125"/>
          </a:xfrm>
        </p:grpSpPr>
        <p:sp>
          <p:nvSpPr>
            <p:cNvPr id="6717" name="Google Shape;6717;p6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6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9" name="Google Shape;6719;p67"/>
          <p:cNvGrpSpPr/>
          <p:nvPr/>
        </p:nvGrpSpPr>
        <p:grpSpPr>
          <a:xfrm>
            <a:off x="2534771" y="4519566"/>
            <a:ext cx="710517" cy="710102"/>
            <a:chOff x="-50134375" y="3920575"/>
            <a:chExt cx="300100" cy="299925"/>
          </a:xfrm>
        </p:grpSpPr>
        <p:sp>
          <p:nvSpPr>
            <p:cNvPr id="6720" name="Google Shape;6720;p6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6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6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3" name="Google Shape;6723;p67"/>
          <p:cNvGrpSpPr/>
          <p:nvPr/>
        </p:nvGrpSpPr>
        <p:grpSpPr>
          <a:xfrm>
            <a:off x="6956220" y="2814717"/>
            <a:ext cx="714246" cy="710517"/>
            <a:chOff x="-48262200" y="3200500"/>
            <a:chExt cx="301675" cy="300100"/>
          </a:xfrm>
        </p:grpSpPr>
        <p:sp>
          <p:nvSpPr>
            <p:cNvPr id="6724" name="Google Shape;6724;p6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6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6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6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6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6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6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6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6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3" name="Google Shape;6733;p67"/>
          <p:cNvGrpSpPr/>
          <p:nvPr/>
        </p:nvGrpSpPr>
        <p:grpSpPr>
          <a:xfrm>
            <a:off x="7014966" y="3688894"/>
            <a:ext cx="596754" cy="709037"/>
            <a:chOff x="-48233050" y="3569725"/>
            <a:chExt cx="252050" cy="299475"/>
          </a:xfrm>
        </p:grpSpPr>
        <p:sp>
          <p:nvSpPr>
            <p:cNvPr id="6734" name="Google Shape;6734;p6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6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6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7" name="Google Shape;6737;p67"/>
          <p:cNvGrpSpPr/>
          <p:nvPr/>
        </p:nvGrpSpPr>
        <p:grpSpPr>
          <a:xfrm>
            <a:off x="7062495" y="4556383"/>
            <a:ext cx="501694" cy="716140"/>
            <a:chOff x="-48216525" y="3936125"/>
            <a:chExt cx="211900" cy="302475"/>
          </a:xfrm>
        </p:grpSpPr>
        <p:sp>
          <p:nvSpPr>
            <p:cNvPr id="6738" name="Google Shape;6738;p6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6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6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6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2" name="Google Shape;6742;p67"/>
          <p:cNvGrpSpPr/>
          <p:nvPr/>
        </p:nvGrpSpPr>
        <p:grpSpPr>
          <a:xfrm>
            <a:off x="4373932" y="5506522"/>
            <a:ext cx="710517" cy="710576"/>
            <a:chOff x="-46410500" y="3201275"/>
            <a:chExt cx="300100" cy="300125"/>
          </a:xfrm>
        </p:grpSpPr>
        <p:sp>
          <p:nvSpPr>
            <p:cNvPr id="6743" name="Google Shape;6743;p6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6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6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6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6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8" name="Google Shape;6748;p67"/>
          <p:cNvGrpSpPr/>
          <p:nvPr/>
        </p:nvGrpSpPr>
        <p:grpSpPr>
          <a:xfrm>
            <a:off x="4373932" y="6377385"/>
            <a:ext cx="710517" cy="712411"/>
            <a:chOff x="-46409700" y="3569100"/>
            <a:chExt cx="300100" cy="300900"/>
          </a:xfrm>
        </p:grpSpPr>
        <p:sp>
          <p:nvSpPr>
            <p:cNvPr id="6749" name="Google Shape;6749;p6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6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6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6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6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4" name="Google Shape;6754;p67"/>
          <p:cNvGrpSpPr/>
          <p:nvPr/>
        </p:nvGrpSpPr>
        <p:grpSpPr>
          <a:xfrm>
            <a:off x="4349694" y="7248247"/>
            <a:ext cx="758993" cy="716140"/>
            <a:chOff x="-46422300" y="3936925"/>
            <a:chExt cx="320575" cy="302475"/>
          </a:xfrm>
        </p:grpSpPr>
        <p:sp>
          <p:nvSpPr>
            <p:cNvPr id="6755" name="Google Shape;6755;p6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6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7" name="Google Shape;6757;p67"/>
          <p:cNvGrpSpPr/>
          <p:nvPr/>
        </p:nvGrpSpPr>
        <p:grpSpPr>
          <a:xfrm>
            <a:off x="7904853" y="6356905"/>
            <a:ext cx="712411" cy="710517"/>
            <a:chOff x="-44914800" y="3560450"/>
            <a:chExt cx="300900" cy="300100"/>
          </a:xfrm>
        </p:grpSpPr>
        <p:sp>
          <p:nvSpPr>
            <p:cNvPr id="6758" name="Google Shape;6758;p6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6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6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6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6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3" name="Google Shape;6763;p67"/>
          <p:cNvGrpSpPr/>
          <p:nvPr/>
        </p:nvGrpSpPr>
        <p:grpSpPr>
          <a:xfrm>
            <a:off x="3414956" y="2774172"/>
            <a:ext cx="708623" cy="708208"/>
            <a:chOff x="-49764975" y="3183375"/>
            <a:chExt cx="299300" cy="299125"/>
          </a:xfrm>
        </p:grpSpPr>
        <p:sp>
          <p:nvSpPr>
            <p:cNvPr id="6764" name="Google Shape;6764;p6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6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6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6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6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6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6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6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6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3" name="Google Shape;6773;p67"/>
          <p:cNvGrpSpPr/>
          <p:nvPr/>
        </p:nvGrpSpPr>
        <p:grpSpPr>
          <a:xfrm>
            <a:off x="3414956" y="3645093"/>
            <a:ext cx="708623" cy="711819"/>
            <a:chOff x="-49764975" y="3551225"/>
            <a:chExt cx="299300" cy="300650"/>
          </a:xfrm>
        </p:grpSpPr>
        <p:sp>
          <p:nvSpPr>
            <p:cNvPr id="6774" name="Google Shape;6774;p6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6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6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6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6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6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6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6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6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6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6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5" name="Google Shape;6785;p67"/>
          <p:cNvGrpSpPr/>
          <p:nvPr/>
        </p:nvGrpSpPr>
        <p:grpSpPr>
          <a:xfrm>
            <a:off x="3410280" y="4518619"/>
            <a:ext cx="717975" cy="711049"/>
            <a:chOff x="-49766550" y="3920175"/>
            <a:chExt cx="303250" cy="300325"/>
          </a:xfrm>
        </p:grpSpPr>
        <p:sp>
          <p:nvSpPr>
            <p:cNvPr id="6786" name="Google Shape;6786;p6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6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6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6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0" name="Google Shape;6790;p67"/>
          <p:cNvGrpSpPr/>
          <p:nvPr/>
        </p:nvGrpSpPr>
        <p:grpSpPr>
          <a:xfrm>
            <a:off x="7841342" y="2814717"/>
            <a:ext cx="714246" cy="708682"/>
            <a:chOff x="-47892800" y="3200500"/>
            <a:chExt cx="301675" cy="299325"/>
          </a:xfrm>
        </p:grpSpPr>
        <p:sp>
          <p:nvSpPr>
            <p:cNvPr id="6791" name="Google Shape;6791;p6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6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6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6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6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6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7" name="Google Shape;6797;p67"/>
          <p:cNvGrpSpPr/>
          <p:nvPr/>
        </p:nvGrpSpPr>
        <p:grpSpPr>
          <a:xfrm>
            <a:off x="7969074" y="3687414"/>
            <a:ext cx="458782" cy="710517"/>
            <a:chOff x="-47839250" y="3569100"/>
            <a:chExt cx="193775" cy="300100"/>
          </a:xfrm>
        </p:grpSpPr>
        <p:sp>
          <p:nvSpPr>
            <p:cNvPr id="6798" name="Google Shape;6798;p6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6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6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6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6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6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4" name="Google Shape;6804;p67"/>
          <p:cNvGrpSpPr/>
          <p:nvPr/>
        </p:nvGrpSpPr>
        <p:grpSpPr>
          <a:xfrm>
            <a:off x="7843206" y="4560112"/>
            <a:ext cx="710517" cy="712411"/>
            <a:chOff x="-47892800" y="3937700"/>
            <a:chExt cx="300100" cy="300900"/>
          </a:xfrm>
        </p:grpSpPr>
        <p:sp>
          <p:nvSpPr>
            <p:cNvPr id="6805" name="Google Shape;6805;p6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6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6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6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6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6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6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6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3" name="Google Shape;6813;p67"/>
          <p:cNvGrpSpPr/>
          <p:nvPr/>
        </p:nvGrpSpPr>
        <p:grpSpPr>
          <a:xfrm>
            <a:off x="5253796" y="5547541"/>
            <a:ext cx="710517" cy="622916"/>
            <a:chOff x="-46042675" y="3218600"/>
            <a:chExt cx="300100" cy="263100"/>
          </a:xfrm>
        </p:grpSpPr>
        <p:sp>
          <p:nvSpPr>
            <p:cNvPr id="6814" name="Google Shape;6814;p6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6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6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6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6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6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0" name="Google Shape;6820;p67"/>
          <p:cNvGrpSpPr/>
          <p:nvPr/>
        </p:nvGrpSpPr>
        <p:grpSpPr>
          <a:xfrm>
            <a:off x="5253796" y="6376438"/>
            <a:ext cx="710517" cy="646236"/>
            <a:chOff x="-46042675" y="3568700"/>
            <a:chExt cx="300100" cy="272950"/>
          </a:xfrm>
        </p:grpSpPr>
        <p:sp>
          <p:nvSpPr>
            <p:cNvPr id="6821" name="Google Shape;6821;p6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6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6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6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5" name="Google Shape;6825;p67"/>
          <p:cNvGrpSpPr/>
          <p:nvPr/>
        </p:nvGrpSpPr>
        <p:grpSpPr>
          <a:xfrm>
            <a:off x="5337698" y="7250378"/>
            <a:ext cx="542713" cy="712115"/>
            <a:chOff x="-46007225" y="3937825"/>
            <a:chExt cx="229225" cy="300775"/>
          </a:xfrm>
        </p:grpSpPr>
        <p:sp>
          <p:nvSpPr>
            <p:cNvPr id="6826" name="Google Shape;6826;p6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6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6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6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6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6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6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6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6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6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6" name="Google Shape;6836;p67"/>
          <p:cNvGrpSpPr/>
          <p:nvPr/>
        </p:nvGrpSpPr>
        <p:grpSpPr>
          <a:xfrm>
            <a:off x="7948683" y="7230549"/>
            <a:ext cx="624750" cy="715193"/>
            <a:chOff x="-44895900" y="3929450"/>
            <a:chExt cx="263875" cy="302075"/>
          </a:xfrm>
        </p:grpSpPr>
        <p:sp>
          <p:nvSpPr>
            <p:cNvPr id="6837" name="Google Shape;6837;p6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8" name="Google Shape;6838;p6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6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6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6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6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3" name="Google Shape;6843;p67"/>
          <p:cNvGrpSpPr/>
          <p:nvPr/>
        </p:nvGrpSpPr>
        <p:grpSpPr>
          <a:xfrm>
            <a:off x="4296320" y="2796072"/>
            <a:ext cx="712411" cy="665769"/>
            <a:chOff x="-49397175" y="3192625"/>
            <a:chExt cx="300900" cy="281200"/>
          </a:xfrm>
        </p:grpSpPr>
        <p:sp>
          <p:nvSpPr>
            <p:cNvPr id="6844" name="Google Shape;6844;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1" name="Google Shape;6851;p67"/>
          <p:cNvGrpSpPr/>
          <p:nvPr/>
        </p:nvGrpSpPr>
        <p:grpSpPr>
          <a:xfrm>
            <a:off x="4348525" y="3644501"/>
            <a:ext cx="608000" cy="712411"/>
            <a:chOff x="-49375900" y="3550975"/>
            <a:chExt cx="256800" cy="300900"/>
          </a:xfrm>
        </p:grpSpPr>
        <p:sp>
          <p:nvSpPr>
            <p:cNvPr id="6852" name="Google Shape;6852;p6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6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6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6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6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6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6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9" name="Google Shape;6859;p6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6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6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6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3" name="Google Shape;6863;p67"/>
          <p:cNvGrpSpPr/>
          <p:nvPr/>
        </p:nvGrpSpPr>
        <p:grpSpPr>
          <a:xfrm>
            <a:off x="4339233" y="4519093"/>
            <a:ext cx="626585" cy="712411"/>
            <a:chOff x="-49378250" y="3920375"/>
            <a:chExt cx="264650" cy="300900"/>
          </a:xfrm>
        </p:grpSpPr>
        <p:sp>
          <p:nvSpPr>
            <p:cNvPr id="6864" name="Google Shape;6864;p6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6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6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6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6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6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6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1" name="Google Shape;6871;p67"/>
          <p:cNvGrpSpPr/>
          <p:nvPr/>
        </p:nvGrpSpPr>
        <p:grpSpPr>
          <a:xfrm>
            <a:off x="1777208" y="5504687"/>
            <a:ext cx="624750" cy="714246"/>
            <a:chOff x="-47505300" y="3200500"/>
            <a:chExt cx="263875" cy="301675"/>
          </a:xfrm>
        </p:grpSpPr>
        <p:sp>
          <p:nvSpPr>
            <p:cNvPr id="6872" name="Google Shape;6872;p6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6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6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6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6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6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6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6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6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6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6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6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6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5" name="Google Shape;6885;p67"/>
          <p:cNvGrpSpPr/>
          <p:nvPr/>
        </p:nvGrpSpPr>
        <p:grpSpPr>
          <a:xfrm>
            <a:off x="1733407" y="6377385"/>
            <a:ext cx="712352" cy="710102"/>
            <a:chOff x="-47524975" y="3569100"/>
            <a:chExt cx="300875" cy="299925"/>
          </a:xfrm>
        </p:grpSpPr>
        <p:sp>
          <p:nvSpPr>
            <p:cNvPr id="6886" name="Google Shape;6886;p6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6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6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6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6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1" name="Google Shape;6891;p67"/>
          <p:cNvGrpSpPr/>
          <p:nvPr/>
        </p:nvGrpSpPr>
        <p:grpSpPr>
          <a:xfrm>
            <a:off x="1734325" y="7335908"/>
            <a:ext cx="710517" cy="540819"/>
            <a:chOff x="-47523400" y="3973950"/>
            <a:chExt cx="300100" cy="228425"/>
          </a:xfrm>
        </p:grpSpPr>
        <p:sp>
          <p:nvSpPr>
            <p:cNvPr id="6892" name="Google Shape;6892;p6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6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6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6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6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7" name="Google Shape;6897;p67"/>
          <p:cNvGrpSpPr/>
          <p:nvPr/>
        </p:nvGrpSpPr>
        <p:grpSpPr>
          <a:xfrm>
            <a:off x="6144566" y="5501905"/>
            <a:ext cx="708682" cy="715193"/>
            <a:chOff x="-45673275" y="3199325"/>
            <a:chExt cx="299325" cy="302075"/>
          </a:xfrm>
        </p:grpSpPr>
        <p:sp>
          <p:nvSpPr>
            <p:cNvPr id="6898" name="Google Shape;6898;p6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6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6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1" name="Google Shape;6901;p67"/>
          <p:cNvGrpSpPr/>
          <p:nvPr/>
        </p:nvGrpSpPr>
        <p:grpSpPr>
          <a:xfrm>
            <a:off x="6142702" y="6418403"/>
            <a:ext cx="712411" cy="628479"/>
            <a:chOff x="-45674075" y="3586425"/>
            <a:chExt cx="300900" cy="265450"/>
          </a:xfrm>
        </p:grpSpPr>
        <p:sp>
          <p:nvSpPr>
            <p:cNvPr id="6902" name="Google Shape;6902;p6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6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4" name="Google Shape;6904;p67"/>
          <p:cNvGrpSpPr/>
          <p:nvPr/>
        </p:nvGrpSpPr>
        <p:grpSpPr>
          <a:xfrm>
            <a:off x="6144566" y="7250082"/>
            <a:ext cx="708682" cy="712411"/>
            <a:chOff x="-45673275" y="3937700"/>
            <a:chExt cx="299325" cy="300900"/>
          </a:xfrm>
        </p:grpSpPr>
        <p:sp>
          <p:nvSpPr>
            <p:cNvPr id="6905" name="Google Shape;6905;p6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6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6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6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6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6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1" name="Google Shape;6911;p67"/>
          <p:cNvGrpSpPr/>
          <p:nvPr/>
        </p:nvGrpSpPr>
        <p:grpSpPr>
          <a:xfrm>
            <a:off x="4372898" y="8235649"/>
            <a:ext cx="712411" cy="712411"/>
            <a:chOff x="-44512325" y="3176075"/>
            <a:chExt cx="300900" cy="300900"/>
          </a:xfrm>
        </p:grpSpPr>
        <p:sp>
          <p:nvSpPr>
            <p:cNvPr id="6912" name="Google Shape;6912;p6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6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6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5" name="Google Shape;6915;p67"/>
          <p:cNvGrpSpPr/>
          <p:nvPr/>
        </p:nvGrpSpPr>
        <p:grpSpPr>
          <a:xfrm>
            <a:off x="5179578" y="2773698"/>
            <a:ext cx="708682" cy="708682"/>
            <a:chOff x="-49027775" y="3183175"/>
            <a:chExt cx="299325" cy="299325"/>
          </a:xfrm>
        </p:grpSpPr>
        <p:sp>
          <p:nvSpPr>
            <p:cNvPr id="6916" name="Google Shape;6916;p6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6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6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6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0" name="Google Shape;6920;p67"/>
          <p:cNvGrpSpPr/>
          <p:nvPr/>
        </p:nvGrpSpPr>
        <p:grpSpPr>
          <a:xfrm>
            <a:off x="5178660" y="3644501"/>
            <a:ext cx="710517" cy="714305"/>
            <a:chOff x="-49027775" y="3550975"/>
            <a:chExt cx="300100" cy="301700"/>
          </a:xfrm>
        </p:grpSpPr>
        <p:sp>
          <p:nvSpPr>
            <p:cNvPr id="6921" name="Google Shape;6921;p6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6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6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6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6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6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7" name="Google Shape;6927;p6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8" name="Google Shape;6928;p6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6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6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1" name="Google Shape;6931;p67"/>
          <p:cNvGrpSpPr/>
          <p:nvPr/>
        </p:nvGrpSpPr>
        <p:grpSpPr>
          <a:xfrm>
            <a:off x="5174813" y="4518619"/>
            <a:ext cx="718211" cy="711049"/>
            <a:chOff x="-49031025" y="3920175"/>
            <a:chExt cx="303350" cy="300325"/>
          </a:xfrm>
        </p:grpSpPr>
        <p:sp>
          <p:nvSpPr>
            <p:cNvPr id="6932" name="Google Shape;6932;p6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6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6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6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6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6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8" name="Google Shape;6938;p67"/>
          <p:cNvGrpSpPr/>
          <p:nvPr/>
        </p:nvGrpSpPr>
        <p:grpSpPr>
          <a:xfrm>
            <a:off x="2607022" y="5504687"/>
            <a:ext cx="712352" cy="708682"/>
            <a:chOff x="-47155575" y="3200500"/>
            <a:chExt cx="300875" cy="299325"/>
          </a:xfrm>
        </p:grpSpPr>
        <p:sp>
          <p:nvSpPr>
            <p:cNvPr id="6939" name="Google Shape;6939;p6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6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6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6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6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6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5" name="Google Shape;6945;p67"/>
          <p:cNvGrpSpPr/>
          <p:nvPr/>
        </p:nvGrpSpPr>
        <p:grpSpPr>
          <a:xfrm>
            <a:off x="2607940" y="6377385"/>
            <a:ext cx="710517" cy="710517"/>
            <a:chOff x="-47154800" y="3569100"/>
            <a:chExt cx="300100" cy="300100"/>
          </a:xfrm>
        </p:grpSpPr>
        <p:sp>
          <p:nvSpPr>
            <p:cNvPr id="6946" name="Google Shape;6946;p6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6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6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6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6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6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2" name="Google Shape;6952;p67"/>
          <p:cNvGrpSpPr/>
          <p:nvPr/>
        </p:nvGrpSpPr>
        <p:grpSpPr>
          <a:xfrm>
            <a:off x="2608887" y="7253811"/>
            <a:ext cx="708623" cy="706847"/>
            <a:chOff x="-47154000" y="3939275"/>
            <a:chExt cx="299300" cy="298550"/>
          </a:xfrm>
        </p:grpSpPr>
        <p:sp>
          <p:nvSpPr>
            <p:cNvPr id="6953" name="Google Shape;6953;p6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6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6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6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7" name="Google Shape;6957;p67"/>
          <p:cNvGrpSpPr/>
          <p:nvPr/>
        </p:nvGrpSpPr>
        <p:grpSpPr>
          <a:xfrm>
            <a:off x="7059466" y="5504687"/>
            <a:ext cx="624750" cy="708682"/>
            <a:chOff x="-45286550" y="3200500"/>
            <a:chExt cx="263875" cy="299325"/>
          </a:xfrm>
        </p:grpSpPr>
        <p:sp>
          <p:nvSpPr>
            <p:cNvPr id="6958" name="Google Shape;6958;p6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6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6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1" name="Google Shape;6961;p67"/>
          <p:cNvGrpSpPr/>
          <p:nvPr/>
        </p:nvGrpSpPr>
        <p:grpSpPr>
          <a:xfrm>
            <a:off x="7059466" y="6379279"/>
            <a:ext cx="624750" cy="708623"/>
            <a:chOff x="-45286550" y="3569900"/>
            <a:chExt cx="263875" cy="299300"/>
          </a:xfrm>
        </p:grpSpPr>
        <p:sp>
          <p:nvSpPr>
            <p:cNvPr id="6962" name="Google Shape;6962;p6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6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6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6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6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6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8" name="Google Shape;6968;p67"/>
          <p:cNvGrpSpPr/>
          <p:nvPr/>
        </p:nvGrpSpPr>
        <p:grpSpPr>
          <a:xfrm>
            <a:off x="7081840" y="7251976"/>
            <a:ext cx="580003" cy="710517"/>
            <a:chOff x="-45277900" y="3938500"/>
            <a:chExt cx="244975" cy="300100"/>
          </a:xfrm>
        </p:grpSpPr>
        <p:sp>
          <p:nvSpPr>
            <p:cNvPr id="6969" name="Google Shape;6969;p6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6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6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6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3" name="Google Shape;6973;p67"/>
          <p:cNvGrpSpPr/>
          <p:nvPr/>
        </p:nvGrpSpPr>
        <p:grpSpPr>
          <a:xfrm>
            <a:off x="5253737" y="8190181"/>
            <a:ext cx="710517" cy="710517"/>
            <a:chOff x="-44502875" y="3576975"/>
            <a:chExt cx="300100" cy="300100"/>
          </a:xfrm>
        </p:grpSpPr>
        <p:sp>
          <p:nvSpPr>
            <p:cNvPr id="6974" name="Google Shape;6974;p6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6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6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7" name="Google Shape;6977;p67"/>
          <p:cNvGrpSpPr/>
          <p:nvPr/>
        </p:nvGrpSpPr>
        <p:grpSpPr>
          <a:xfrm>
            <a:off x="9670912" y="3656722"/>
            <a:ext cx="712393" cy="709341"/>
            <a:chOff x="-13946200" y="3647075"/>
            <a:chExt cx="353650" cy="352100"/>
          </a:xfrm>
        </p:grpSpPr>
        <p:sp>
          <p:nvSpPr>
            <p:cNvPr id="6978" name="Google Shape;6978;p6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6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6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6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6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6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4" name="Google Shape;6984;p67"/>
          <p:cNvGrpSpPr/>
          <p:nvPr/>
        </p:nvGrpSpPr>
        <p:grpSpPr>
          <a:xfrm>
            <a:off x="13237697" y="2775688"/>
            <a:ext cx="714004" cy="708535"/>
            <a:chOff x="-12163025" y="3214275"/>
            <a:chExt cx="354450" cy="351700"/>
          </a:xfrm>
        </p:grpSpPr>
        <p:sp>
          <p:nvSpPr>
            <p:cNvPr id="6985" name="Google Shape;6985;p6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6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6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8" name="Google Shape;6988;p67"/>
          <p:cNvGrpSpPr/>
          <p:nvPr/>
        </p:nvGrpSpPr>
        <p:grpSpPr>
          <a:xfrm>
            <a:off x="13239258" y="3655161"/>
            <a:ext cx="710882" cy="712463"/>
            <a:chOff x="-12160675" y="3647875"/>
            <a:chExt cx="352900" cy="353650"/>
          </a:xfrm>
        </p:grpSpPr>
        <p:sp>
          <p:nvSpPr>
            <p:cNvPr id="6989" name="Google Shape;6989;p6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6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6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6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6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6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6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6" name="Google Shape;6996;p67"/>
          <p:cNvGrpSpPr/>
          <p:nvPr/>
        </p:nvGrpSpPr>
        <p:grpSpPr>
          <a:xfrm>
            <a:off x="13260689" y="4544073"/>
            <a:ext cx="709270" cy="712463"/>
            <a:chOff x="-12160675" y="4081850"/>
            <a:chExt cx="352100" cy="353650"/>
          </a:xfrm>
        </p:grpSpPr>
        <p:sp>
          <p:nvSpPr>
            <p:cNvPr id="6997" name="Google Shape;6997;p6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6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6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6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6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6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3" name="Google Shape;7003;p67"/>
          <p:cNvGrpSpPr/>
          <p:nvPr/>
        </p:nvGrpSpPr>
        <p:grpSpPr>
          <a:xfrm>
            <a:off x="9670621" y="5492959"/>
            <a:ext cx="710831" cy="711305"/>
            <a:chOff x="-10391650" y="3180600"/>
            <a:chExt cx="352875" cy="353075"/>
          </a:xfrm>
        </p:grpSpPr>
        <p:sp>
          <p:nvSpPr>
            <p:cNvPr id="7004" name="Google Shape;7004;p6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6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6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6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6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6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0" name="Google Shape;7010;p67"/>
          <p:cNvGrpSpPr/>
          <p:nvPr/>
        </p:nvGrpSpPr>
        <p:grpSpPr>
          <a:xfrm>
            <a:off x="9670619" y="6446557"/>
            <a:ext cx="709270" cy="707779"/>
            <a:chOff x="-10390875" y="3616350"/>
            <a:chExt cx="352100" cy="351325"/>
          </a:xfrm>
        </p:grpSpPr>
        <p:sp>
          <p:nvSpPr>
            <p:cNvPr id="7011" name="Google Shape;7011;p6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6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6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4" name="Google Shape;7014;p67"/>
          <p:cNvGrpSpPr/>
          <p:nvPr/>
        </p:nvGrpSpPr>
        <p:grpSpPr>
          <a:xfrm>
            <a:off x="15004571" y="5495886"/>
            <a:ext cx="625169" cy="709341"/>
            <a:chOff x="-10370400" y="4049550"/>
            <a:chExt cx="310350" cy="352100"/>
          </a:xfrm>
        </p:grpSpPr>
        <p:sp>
          <p:nvSpPr>
            <p:cNvPr id="7015" name="Google Shape;7015;p6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6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7" name="Google Shape;7017;p6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6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6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0" name="Google Shape;7020;p67"/>
          <p:cNvGrpSpPr/>
          <p:nvPr/>
        </p:nvGrpSpPr>
        <p:grpSpPr>
          <a:xfrm>
            <a:off x="13213081" y="5493768"/>
            <a:ext cx="758472" cy="709693"/>
            <a:chOff x="-8674650" y="3210975"/>
            <a:chExt cx="376525" cy="352275"/>
          </a:xfrm>
        </p:grpSpPr>
        <p:sp>
          <p:nvSpPr>
            <p:cNvPr id="7021" name="Google Shape;7021;p6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6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6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6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6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6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7" name="Google Shape;7027;p67"/>
          <p:cNvGrpSpPr/>
          <p:nvPr/>
        </p:nvGrpSpPr>
        <p:grpSpPr>
          <a:xfrm>
            <a:off x="10556076" y="3656722"/>
            <a:ext cx="712443" cy="709341"/>
            <a:chOff x="-13512225" y="3647075"/>
            <a:chExt cx="353675" cy="352100"/>
          </a:xfrm>
        </p:grpSpPr>
        <p:sp>
          <p:nvSpPr>
            <p:cNvPr id="7028" name="Google Shape;7028;p6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6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6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6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6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6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6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6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6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6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8" name="Google Shape;7038;p67"/>
          <p:cNvGrpSpPr/>
          <p:nvPr/>
        </p:nvGrpSpPr>
        <p:grpSpPr>
          <a:xfrm>
            <a:off x="10576702" y="4544853"/>
            <a:ext cx="712443" cy="710902"/>
            <a:chOff x="-13512225" y="4080275"/>
            <a:chExt cx="353675" cy="352875"/>
          </a:xfrm>
        </p:grpSpPr>
        <p:sp>
          <p:nvSpPr>
            <p:cNvPr id="7039" name="Google Shape;7039;p6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6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6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6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3" name="Google Shape;7043;p6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6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6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6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6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6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6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0" name="Google Shape;7050;p67"/>
          <p:cNvGrpSpPr/>
          <p:nvPr/>
        </p:nvGrpSpPr>
        <p:grpSpPr>
          <a:xfrm>
            <a:off x="14122861" y="2839576"/>
            <a:ext cx="712393" cy="580759"/>
            <a:chOff x="-11728250" y="3245400"/>
            <a:chExt cx="353650" cy="288275"/>
          </a:xfrm>
        </p:grpSpPr>
        <p:sp>
          <p:nvSpPr>
            <p:cNvPr id="7051" name="Google Shape;7051;p6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6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6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6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6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6" name="Google Shape;7056;p67"/>
          <p:cNvGrpSpPr/>
          <p:nvPr/>
        </p:nvGrpSpPr>
        <p:grpSpPr>
          <a:xfrm>
            <a:off x="14187879" y="4544854"/>
            <a:ext cx="623608" cy="710902"/>
            <a:chOff x="-11703850" y="4081850"/>
            <a:chExt cx="309575" cy="352875"/>
          </a:xfrm>
        </p:grpSpPr>
        <p:sp>
          <p:nvSpPr>
            <p:cNvPr id="7057" name="Google Shape;7057;p6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6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6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6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6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6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6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6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5" name="Google Shape;7065;p67"/>
          <p:cNvGrpSpPr/>
          <p:nvPr/>
        </p:nvGrpSpPr>
        <p:grpSpPr>
          <a:xfrm>
            <a:off x="10565189" y="5493161"/>
            <a:ext cx="714004" cy="710902"/>
            <a:chOff x="-9958475" y="3180025"/>
            <a:chExt cx="354450" cy="352875"/>
          </a:xfrm>
        </p:grpSpPr>
        <p:sp>
          <p:nvSpPr>
            <p:cNvPr id="7066" name="Google Shape;7066;p6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6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6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9" name="Google Shape;7069;p67"/>
          <p:cNvGrpSpPr/>
          <p:nvPr/>
        </p:nvGrpSpPr>
        <p:grpSpPr>
          <a:xfrm>
            <a:off x="10583443" y="6445121"/>
            <a:ext cx="675932" cy="710650"/>
            <a:chOff x="-9949025" y="3615575"/>
            <a:chExt cx="335550" cy="352750"/>
          </a:xfrm>
        </p:grpSpPr>
        <p:sp>
          <p:nvSpPr>
            <p:cNvPr id="7070" name="Google Shape;7070;p6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6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6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3" name="Google Shape;7073;p67"/>
          <p:cNvGrpSpPr/>
          <p:nvPr/>
        </p:nvGrpSpPr>
        <p:grpSpPr>
          <a:xfrm>
            <a:off x="15853135" y="5492134"/>
            <a:ext cx="720349" cy="716845"/>
            <a:chOff x="-9961625" y="4048175"/>
            <a:chExt cx="357600" cy="355825"/>
          </a:xfrm>
        </p:grpSpPr>
        <p:sp>
          <p:nvSpPr>
            <p:cNvPr id="7074" name="Google Shape;7074;p6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6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6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6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6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6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0" name="Google Shape;7080;p67"/>
          <p:cNvGrpSpPr/>
          <p:nvPr/>
        </p:nvGrpSpPr>
        <p:grpSpPr>
          <a:xfrm>
            <a:off x="13226577" y="6443158"/>
            <a:ext cx="729918" cy="714579"/>
            <a:chOff x="-8680950" y="3624225"/>
            <a:chExt cx="362350" cy="354700"/>
          </a:xfrm>
        </p:grpSpPr>
        <p:sp>
          <p:nvSpPr>
            <p:cNvPr id="7081" name="Google Shape;7081;p6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6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6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6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6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6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7" name="Google Shape;7087;p67"/>
          <p:cNvGrpSpPr/>
          <p:nvPr/>
        </p:nvGrpSpPr>
        <p:grpSpPr>
          <a:xfrm>
            <a:off x="11499066" y="2774479"/>
            <a:ext cx="626730" cy="710952"/>
            <a:chOff x="-13056975" y="3212300"/>
            <a:chExt cx="311125" cy="352900"/>
          </a:xfrm>
        </p:grpSpPr>
        <p:sp>
          <p:nvSpPr>
            <p:cNvPr id="7088" name="Google Shape;7088;p6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6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6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6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2" name="Google Shape;7092;p67"/>
          <p:cNvGrpSpPr/>
          <p:nvPr/>
        </p:nvGrpSpPr>
        <p:grpSpPr>
          <a:xfrm>
            <a:off x="11453842" y="3656068"/>
            <a:ext cx="717177" cy="710650"/>
            <a:chOff x="-13077450" y="3647075"/>
            <a:chExt cx="356025" cy="352750"/>
          </a:xfrm>
        </p:grpSpPr>
        <p:sp>
          <p:nvSpPr>
            <p:cNvPr id="7093" name="Google Shape;7093;p6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6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6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6" name="Google Shape;7096;p67"/>
          <p:cNvGrpSpPr/>
          <p:nvPr/>
        </p:nvGrpSpPr>
        <p:grpSpPr>
          <a:xfrm>
            <a:off x="11476054" y="4543267"/>
            <a:ext cx="714004" cy="714075"/>
            <a:chOff x="-13079025" y="4079475"/>
            <a:chExt cx="354450" cy="354450"/>
          </a:xfrm>
        </p:grpSpPr>
        <p:sp>
          <p:nvSpPr>
            <p:cNvPr id="7097" name="Google Shape;7097;p6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6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6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6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1" name="Google Shape;7101;p67"/>
          <p:cNvGrpSpPr/>
          <p:nvPr/>
        </p:nvGrpSpPr>
        <p:grpSpPr>
          <a:xfrm>
            <a:off x="15022188" y="2775285"/>
            <a:ext cx="712443" cy="709341"/>
            <a:chOff x="-11292700" y="3213875"/>
            <a:chExt cx="353675" cy="352100"/>
          </a:xfrm>
        </p:grpSpPr>
        <p:sp>
          <p:nvSpPr>
            <p:cNvPr id="7102" name="Google Shape;7102;p6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6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6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6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6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6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6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9" name="Google Shape;7109;p67"/>
          <p:cNvGrpSpPr/>
          <p:nvPr/>
        </p:nvGrpSpPr>
        <p:grpSpPr>
          <a:xfrm>
            <a:off x="15010303" y="3655161"/>
            <a:ext cx="736213" cy="712463"/>
            <a:chOff x="-11299000" y="3647875"/>
            <a:chExt cx="365475" cy="353650"/>
          </a:xfrm>
        </p:grpSpPr>
        <p:sp>
          <p:nvSpPr>
            <p:cNvPr id="7110" name="Google Shape;7110;p6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6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6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6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6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6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6" name="Google Shape;7116;p67"/>
          <p:cNvGrpSpPr/>
          <p:nvPr/>
        </p:nvGrpSpPr>
        <p:grpSpPr>
          <a:xfrm>
            <a:off x="15041227" y="4567064"/>
            <a:ext cx="715616" cy="666480"/>
            <a:chOff x="-11295075" y="4092875"/>
            <a:chExt cx="355250" cy="330825"/>
          </a:xfrm>
        </p:grpSpPr>
        <p:sp>
          <p:nvSpPr>
            <p:cNvPr id="7117" name="Google Shape;7117;p6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6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6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6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6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2" name="Google Shape;7122;p67"/>
          <p:cNvGrpSpPr/>
          <p:nvPr/>
        </p:nvGrpSpPr>
        <p:grpSpPr>
          <a:xfrm>
            <a:off x="11492429" y="5493161"/>
            <a:ext cx="625169" cy="710902"/>
            <a:chOff x="-9500075" y="3180800"/>
            <a:chExt cx="310350" cy="352875"/>
          </a:xfrm>
        </p:grpSpPr>
        <p:sp>
          <p:nvSpPr>
            <p:cNvPr id="7123" name="Google Shape;7123;p6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6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6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6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6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6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6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6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6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2" name="Google Shape;7132;p67"/>
          <p:cNvGrpSpPr/>
          <p:nvPr/>
        </p:nvGrpSpPr>
        <p:grpSpPr>
          <a:xfrm>
            <a:off x="11448010" y="6444189"/>
            <a:ext cx="712443" cy="712514"/>
            <a:chOff x="-9523700" y="3614000"/>
            <a:chExt cx="353675" cy="353675"/>
          </a:xfrm>
        </p:grpSpPr>
        <p:sp>
          <p:nvSpPr>
            <p:cNvPr id="7133" name="Google Shape;7133;p6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6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6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6" name="Google Shape;7136;p6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6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6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6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6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6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2" name="Google Shape;7142;p67"/>
          <p:cNvGrpSpPr/>
          <p:nvPr/>
        </p:nvGrpSpPr>
        <p:grpSpPr>
          <a:xfrm>
            <a:off x="15017913" y="6489475"/>
            <a:ext cx="712443" cy="709341"/>
            <a:chOff x="-9523700" y="4049550"/>
            <a:chExt cx="353675" cy="352100"/>
          </a:xfrm>
        </p:grpSpPr>
        <p:sp>
          <p:nvSpPr>
            <p:cNvPr id="7143" name="Google Shape;7143;p6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6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6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6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6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6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6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0" name="Google Shape;7150;p67"/>
          <p:cNvGrpSpPr/>
          <p:nvPr/>
        </p:nvGrpSpPr>
        <p:grpSpPr>
          <a:xfrm>
            <a:off x="14130143" y="6489419"/>
            <a:ext cx="714004" cy="622058"/>
            <a:chOff x="-8209150" y="3659675"/>
            <a:chExt cx="354450" cy="308775"/>
          </a:xfrm>
        </p:grpSpPr>
        <p:sp>
          <p:nvSpPr>
            <p:cNvPr id="7151" name="Google Shape;7151;p6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6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6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6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6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6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7" name="Google Shape;7157;p67"/>
          <p:cNvGrpSpPr/>
          <p:nvPr/>
        </p:nvGrpSpPr>
        <p:grpSpPr>
          <a:xfrm>
            <a:off x="12357265" y="4547246"/>
            <a:ext cx="712443" cy="706117"/>
            <a:chOff x="-12643475" y="4081850"/>
            <a:chExt cx="353675" cy="350500"/>
          </a:xfrm>
        </p:grpSpPr>
        <p:sp>
          <p:nvSpPr>
            <p:cNvPr id="7158" name="Google Shape;7158;p6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6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6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6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62" name="Google Shape;7162;p67"/>
          <p:cNvSpPr/>
          <p:nvPr/>
        </p:nvSpPr>
        <p:spPr>
          <a:xfrm>
            <a:off x="15983475" y="3656525"/>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3" name="Google Shape;7163;p67"/>
          <p:cNvGrpSpPr/>
          <p:nvPr/>
        </p:nvGrpSpPr>
        <p:grpSpPr>
          <a:xfrm>
            <a:off x="15922463" y="4567064"/>
            <a:ext cx="712443" cy="666480"/>
            <a:chOff x="-10858725" y="4092875"/>
            <a:chExt cx="353675" cy="330825"/>
          </a:xfrm>
        </p:grpSpPr>
        <p:sp>
          <p:nvSpPr>
            <p:cNvPr id="7164" name="Google Shape;7164;p6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6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6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6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6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6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0" name="Google Shape;7170;p67"/>
          <p:cNvGrpSpPr/>
          <p:nvPr/>
        </p:nvGrpSpPr>
        <p:grpSpPr>
          <a:xfrm>
            <a:off x="12439509" y="6444995"/>
            <a:ext cx="504557" cy="710902"/>
            <a:chOff x="-9039300" y="3614000"/>
            <a:chExt cx="250475" cy="352875"/>
          </a:xfrm>
        </p:grpSpPr>
        <p:sp>
          <p:nvSpPr>
            <p:cNvPr id="7171" name="Google Shape;7171;p6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6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3" name="Google Shape;7173;p67"/>
          <p:cNvGrpSpPr/>
          <p:nvPr/>
        </p:nvGrpSpPr>
        <p:grpSpPr>
          <a:xfrm>
            <a:off x="15903441" y="6489475"/>
            <a:ext cx="709270" cy="709341"/>
            <a:chOff x="-9088150" y="4049550"/>
            <a:chExt cx="352100" cy="352100"/>
          </a:xfrm>
        </p:grpSpPr>
        <p:sp>
          <p:nvSpPr>
            <p:cNvPr id="7174" name="Google Shape;7174;p6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6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6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6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6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6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0" name="Google Shape;7180;p67"/>
          <p:cNvGrpSpPr/>
          <p:nvPr/>
        </p:nvGrpSpPr>
        <p:grpSpPr>
          <a:xfrm>
            <a:off x="14172170" y="5493941"/>
            <a:ext cx="631514" cy="709341"/>
            <a:chOff x="-8191825" y="3174500"/>
            <a:chExt cx="313500" cy="352100"/>
          </a:xfrm>
        </p:grpSpPr>
        <p:sp>
          <p:nvSpPr>
            <p:cNvPr id="7181" name="Google Shape;7181;p6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2" name="Google Shape;7182;p6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6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4" name="Google Shape;7184;p67"/>
          <p:cNvGrpSpPr/>
          <p:nvPr/>
        </p:nvGrpSpPr>
        <p:grpSpPr>
          <a:xfrm>
            <a:off x="9670887" y="2774983"/>
            <a:ext cx="712443" cy="709945"/>
            <a:chOff x="-13947000" y="3212800"/>
            <a:chExt cx="353675" cy="352400"/>
          </a:xfrm>
        </p:grpSpPr>
        <p:sp>
          <p:nvSpPr>
            <p:cNvPr id="7185" name="Google Shape;7185;p6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6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87" name="Google Shape;7187;p67"/>
          <p:cNvSpPr/>
          <p:nvPr/>
        </p:nvSpPr>
        <p:spPr>
          <a:xfrm>
            <a:off x="9757127" y="4546050"/>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8" name="Google Shape;7188;p67"/>
          <p:cNvGrpSpPr/>
          <p:nvPr/>
        </p:nvGrpSpPr>
        <p:grpSpPr>
          <a:xfrm>
            <a:off x="10556076" y="2773698"/>
            <a:ext cx="712443" cy="712514"/>
            <a:chOff x="-13512225" y="3211525"/>
            <a:chExt cx="353675" cy="353675"/>
          </a:xfrm>
        </p:grpSpPr>
        <p:sp>
          <p:nvSpPr>
            <p:cNvPr id="7189" name="Google Shape;7189;p6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6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6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2" name="Google Shape;7192;p6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6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4" name="Google Shape;7194;p67"/>
          <p:cNvGrpSpPr/>
          <p:nvPr/>
        </p:nvGrpSpPr>
        <p:grpSpPr>
          <a:xfrm>
            <a:off x="12336639" y="2774479"/>
            <a:ext cx="712443" cy="710952"/>
            <a:chOff x="-12643475" y="3212300"/>
            <a:chExt cx="353675" cy="352900"/>
          </a:xfrm>
        </p:grpSpPr>
        <p:sp>
          <p:nvSpPr>
            <p:cNvPr id="7195" name="Google Shape;7195;p6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6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6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6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6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6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6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6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6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4" name="Google Shape;7204;p67"/>
          <p:cNvGrpSpPr/>
          <p:nvPr/>
        </p:nvGrpSpPr>
        <p:grpSpPr>
          <a:xfrm>
            <a:off x="12336639" y="3678027"/>
            <a:ext cx="712443" cy="666732"/>
            <a:chOff x="-12643475" y="3657325"/>
            <a:chExt cx="353675" cy="330950"/>
          </a:xfrm>
        </p:grpSpPr>
        <p:sp>
          <p:nvSpPr>
            <p:cNvPr id="7205" name="Google Shape;7205;p6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6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6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6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6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6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1" name="Google Shape;7211;p67"/>
          <p:cNvGrpSpPr/>
          <p:nvPr/>
        </p:nvGrpSpPr>
        <p:grpSpPr>
          <a:xfrm>
            <a:off x="15902644" y="2775285"/>
            <a:ext cx="710831" cy="709341"/>
            <a:chOff x="-10857925" y="3213875"/>
            <a:chExt cx="352875" cy="352100"/>
          </a:xfrm>
        </p:grpSpPr>
        <p:sp>
          <p:nvSpPr>
            <p:cNvPr id="7212" name="Google Shape;7212;p6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6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6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6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6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6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6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6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6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6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2" name="Google Shape;7222;p67"/>
          <p:cNvGrpSpPr/>
          <p:nvPr/>
        </p:nvGrpSpPr>
        <p:grpSpPr>
          <a:xfrm>
            <a:off x="12336474" y="5494143"/>
            <a:ext cx="712191" cy="708938"/>
            <a:chOff x="-9089725" y="3180200"/>
            <a:chExt cx="353550" cy="351900"/>
          </a:xfrm>
        </p:grpSpPr>
        <p:sp>
          <p:nvSpPr>
            <p:cNvPr id="7223" name="Google Shape;7223;p6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6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5" name="Google Shape;7225;p67"/>
          <p:cNvGrpSpPr/>
          <p:nvPr/>
        </p:nvGrpSpPr>
        <p:grpSpPr>
          <a:xfrm>
            <a:off x="14120469" y="3653751"/>
            <a:ext cx="717177" cy="715284"/>
            <a:chOff x="7083760" y="1971660"/>
            <a:chExt cx="358588" cy="357642"/>
          </a:xfrm>
        </p:grpSpPr>
        <p:sp>
          <p:nvSpPr>
            <p:cNvPr id="7226" name="Google Shape;7226;p6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6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6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6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6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6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6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6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6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6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6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6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7238" name="Google Shape;7238;p67"/>
          <p:cNvSpPr txBox="1"/>
          <p:nvPr/>
        </p:nvSpPr>
        <p:spPr>
          <a:xfrm>
            <a:off x="165317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7239" name="Google Shape;7239;p67"/>
          <p:cNvSpPr txBox="1"/>
          <p:nvPr/>
        </p:nvSpPr>
        <p:spPr>
          <a:xfrm>
            <a:off x="9670625" y="10220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3" name="Shape 7243"/>
        <p:cNvGrpSpPr/>
        <p:nvPr/>
      </p:nvGrpSpPr>
      <p:grpSpPr>
        <a:xfrm>
          <a:off x="0" y="0"/>
          <a:ext cx="0" cy="0"/>
          <a:chOff x="0" y="0"/>
          <a:chExt cx="0" cy="0"/>
        </a:xfrm>
      </p:grpSpPr>
      <p:sp>
        <p:nvSpPr>
          <p:cNvPr id="7244" name="Google Shape;7244;p68"/>
          <p:cNvSpPr/>
          <p:nvPr/>
        </p:nvSpPr>
        <p:spPr>
          <a:xfrm>
            <a:off x="1545392"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5" name="Google Shape;7245;p68"/>
          <p:cNvGrpSpPr/>
          <p:nvPr/>
        </p:nvGrpSpPr>
        <p:grpSpPr>
          <a:xfrm>
            <a:off x="1439220" y="4487015"/>
            <a:ext cx="905596" cy="898946"/>
            <a:chOff x="-21322300" y="3693325"/>
            <a:chExt cx="306400" cy="304150"/>
          </a:xfrm>
        </p:grpSpPr>
        <p:sp>
          <p:nvSpPr>
            <p:cNvPr id="7246" name="Google Shape;7246;p6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6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6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6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0" name="Google Shape;7250;p68"/>
          <p:cNvGrpSpPr/>
          <p:nvPr/>
        </p:nvGrpSpPr>
        <p:grpSpPr>
          <a:xfrm>
            <a:off x="1438038" y="5620487"/>
            <a:ext cx="907960" cy="845080"/>
            <a:chOff x="-21322300" y="4077125"/>
            <a:chExt cx="307200" cy="285925"/>
          </a:xfrm>
        </p:grpSpPr>
        <p:sp>
          <p:nvSpPr>
            <p:cNvPr id="7251" name="Google Shape;7251;p6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6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6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4" name="Google Shape;7254;p6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6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6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6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6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6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6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6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6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3" name="Google Shape;7263;p68"/>
          <p:cNvGrpSpPr/>
          <p:nvPr/>
        </p:nvGrpSpPr>
        <p:grpSpPr>
          <a:xfrm>
            <a:off x="6992390" y="3378255"/>
            <a:ext cx="903305" cy="900424"/>
            <a:chOff x="-19394200" y="3333800"/>
            <a:chExt cx="305625" cy="304650"/>
          </a:xfrm>
        </p:grpSpPr>
        <p:sp>
          <p:nvSpPr>
            <p:cNvPr id="7264" name="Google Shape;7264;p6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6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6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6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6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6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6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6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6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3" name="Google Shape;7273;p68"/>
          <p:cNvGrpSpPr/>
          <p:nvPr/>
        </p:nvGrpSpPr>
        <p:grpSpPr>
          <a:xfrm>
            <a:off x="6990063" y="4487159"/>
            <a:ext cx="907960" cy="898650"/>
            <a:chOff x="-19396575" y="3708500"/>
            <a:chExt cx="307200" cy="304050"/>
          </a:xfrm>
        </p:grpSpPr>
        <p:sp>
          <p:nvSpPr>
            <p:cNvPr id="7274" name="Google Shape;7274;p6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6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6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7" name="Google Shape;7277;p68"/>
          <p:cNvGrpSpPr/>
          <p:nvPr/>
        </p:nvGrpSpPr>
        <p:grpSpPr>
          <a:xfrm>
            <a:off x="6978424" y="5592923"/>
            <a:ext cx="931236" cy="900202"/>
            <a:chOff x="-19394200" y="4084200"/>
            <a:chExt cx="315075" cy="304575"/>
          </a:xfrm>
        </p:grpSpPr>
        <p:sp>
          <p:nvSpPr>
            <p:cNvPr id="7278" name="Google Shape;7278;p6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6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6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6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6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6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4" name="Google Shape;7284;p68"/>
          <p:cNvGrpSpPr/>
          <p:nvPr/>
        </p:nvGrpSpPr>
        <p:grpSpPr>
          <a:xfrm>
            <a:off x="12589846" y="3378001"/>
            <a:ext cx="800894" cy="900941"/>
            <a:chOff x="-17526750" y="3309200"/>
            <a:chExt cx="270975" cy="304825"/>
          </a:xfrm>
        </p:grpSpPr>
        <p:sp>
          <p:nvSpPr>
            <p:cNvPr id="7285" name="Google Shape;7285;p6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6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6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6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6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0" name="Google Shape;7290;p68"/>
          <p:cNvGrpSpPr/>
          <p:nvPr/>
        </p:nvGrpSpPr>
        <p:grpSpPr>
          <a:xfrm>
            <a:off x="12542149" y="4488347"/>
            <a:ext cx="896286" cy="896286"/>
            <a:chOff x="-17542500" y="3684100"/>
            <a:chExt cx="303250" cy="303250"/>
          </a:xfrm>
        </p:grpSpPr>
        <p:sp>
          <p:nvSpPr>
            <p:cNvPr id="7291" name="Google Shape;7291;p6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6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6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6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6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6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6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8" name="Google Shape;7298;p68"/>
          <p:cNvGrpSpPr/>
          <p:nvPr/>
        </p:nvGrpSpPr>
        <p:grpSpPr>
          <a:xfrm>
            <a:off x="12540967" y="5621634"/>
            <a:ext cx="898650" cy="842789"/>
            <a:chOff x="-17542500" y="4068450"/>
            <a:chExt cx="304050" cy="285150"/>
          </a:xfrm>
        </p:grpSpPr>
        <p:sp>
          <p:nvSpPr>
            <p:cNvPr id="7299" name="Google Shape;7299;p6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6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6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6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6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6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5" name="Google Shape;7305;p68"/>
          <p:cNvGrpSpPr/>
          <p:nvPr/>
        </p:nvGrpSpPr>
        <p:grpSpPr>
          <a:xfrm>
            <a:off x="7001811" y="6684422"/>
            <a:ext cx="686808" cy="898650"/>
            <a:chOff x="-15652200" y="3335975"/>
            <a:chExt cx="232375" cy="304050"/>
          </a:xfrm>
        </p:grpSpPr>
        <p:sp>
          <p:nvSpPr>
            <p:cNvPr id="7306" name="Google Shape;7306;p6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6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8" name="Google Shape;7308;p6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6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6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6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6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6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6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5" name="Google Shape;7315;p68"/>
          <p:cNvGrpSpPr/>
          <p:nvPr/>
        </p:nvGrpSpPr>
        <p:grpSpPr>
          <a:xfrm>
            <a:off x="2549639" y="4487458"/>
            <a:ext cx="898650" cy="898059"/>
            <a:chOff x="-20945825" y="3692175"/>
            <a:chExt cx="304050" cy="303850"/>
          </a:xfrm>
        </p:grpSpPr>
        <p:sp>
          <p:nvSpPr>
            <p:cNvPr id="7316" name="Google Shape;7316;p6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6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6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6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0" name="Google Shape;7320;p68"/>
          <p:cNvGrpSpPr/>
          <p:nvPr/>
        </p:nvGrpSpPr>
        <p:grpSpPr>
          <a:xfrm>
            <a:off x="8163288" y="3379696"/>
            <a:ext cx="745033" cy="897542"/>
            <a:chOff x="-18994100" y="3334775"/>
            <a:chExt cx="252075" cy="303675"/>
          </a:xfrm>
        </p:grpSpPr>
        <p:sp>
          <p:nvSpPr>
            <p:cNvPr id="7321" name="Google Shape;7321;p6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6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6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6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5" name="Google Shape;7325;p68"/>
          <p:cNvGrpSpPr/>
          <p:nvPr/>
        </p:nvGrpSpPr>
        <p:grpSpPr>
          <a:xfrm>
            <a:off x="8192400" y="4489487"/>
            <a:ext cx="686808" cy="893995"/>
            <a:chOff x="-18983850" y="3710075"/>
            <a:chExt cx="232375" cy="302475"/>
          </a:xfrm>
        </p:grpSpPr>
        <p:sp>
          <p:nvSpPr>
            <p:cNvPr id="7326" name="Google Shape;7326;p6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6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6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6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0" name="Google Shape;7330;p68"/>
          <p:cNvGrpSpPr/>
          <p:nvPr/>
        </p:nvGrpSpPr>
        <p:grpSpPr>
          <a:xfrm>
            <a:off x="2548493" y="3379145"/>
            <a:ext cx="900941" cy="898650"/>
            <a:chOff x="-20946600" y="3317850"/>
            <a:chExt cx="304825" cy="304050"/>
          </a:xfrm>
        </p:grpSpPr>
        <p:sp>
          <p:nvSpPr>
            <p:cNvPr id="7331" name="Google Shape;7331;p6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6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6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4" name="Google Shape;7334;p68"/>
          <p:cNvGrpSpPr/>
          <p:nvPr/>
        </p:nvGrpSpPr>
        <p:grpSpPr>
          <a:xfrm>
            <a:off x="2600845" y="5594885"/>
            <a:ext cx="796239" cy="896286"/>
            <a:chOff x="-20930075" y="4066100"/>
            <a:chExt cx="269400" cy="303250"/>
          </a:xfrm>
        </p:grpSpPr>
        <p:sp>
          <p:nvSpPr>
            <p:cNvPr id="7335" name="Google Shape;7335;p6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6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7" name="Google Shape;7337;p68"/>
          <p:cNvGrpSpPr/>
          <p:nvPr/>
        </p:nvGrpSpPr>
        <p:grpSpPr>
          <a:xfrm>
            <a:off x="8085334" y="5594844"/>
            <a:ext cx="900941" cy="896360"/>
            <a:chOff x="-19020075" y="4084200"/>
            <a:chExt cx="304825" cy="303275"/>
          </a:xfrm>
        </p:grpSpPr>
        <p:sp>
          <p:nvSpPr>
            <p:cNvPr id="7338" name="Google Shape;7338;p6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6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6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6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6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6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6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6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6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7" name="Google Shape;7347;p68"/>
          <p:cNvGrpSpPr/>
          <p:nvPr/>
        </p:nvGrpSpPr>
        <p:grpSpPr>
          <a:xfrm>
            <a:off x="13719863" y="3378001"/>
            <a:ext cx="793874" cy="900941"/>
            <a:chOff x="-17149475" y="3309200"/>
            <a:chExt cx="268600" cy="304825"/>
          </a:xfrm>
        </p:grpSpPr>
        <p:sp>
          <p:nvSpPr>
            <p:cNvPr id="7348" name="Google Shape;7348;p6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6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0" name="Google Shape;7350;p68"/>
          <p:cNvGrpSpPr/>
          <p:nvPr/>
        </p:nvGrpSpPr>
        <p:grpSpPr>
          <a:xfrm>
            <a:off x="13667475" y="4516240"/>
            <a:ext cx="898650" cy="840499"/>
            <a:chOff x="-17168375" y="3692750"/>
            <a:chExt cx="304050" cy="284375"/>
          </a:xfrm>
        </p:grpSpPr>
        <p:sp>
          <p:nvSpPr>
            <p:cNvPr id="7351" name="Google Shape;7351;p6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6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6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6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6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6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6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8" name="Google Shape;7358;p68"/>
          <p:cNvGrpSpPr/>
          <p:nvPr/>
        </p:nvGrpSpPr>
        <p:grpSpPr>
          <a:xfrm>
            <a:off x="13660492" y="5593704"/>
            <a:ext cx="912615" cy="898650"/>
            <a:chOff x="-17170750" y="4058800"/>
            <a:chExt cx="308775" cy="304050"/>
          </a:xfrm>
        </p:grpSpPr>
        <p:sp>
          <p:nvSpPr>
            <p:cNvPr id="7359" name="Google Shape;7359;p6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6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6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6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6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6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6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6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6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6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6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6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6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6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6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6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6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6" name="Google Shape;7376;p68"/>
          <p:cNvGrpSpPr/>
          <p:nvPr/>
        </p:nvGrpSpPr>
        <p:grpSpPr>
          <a:xfrm>
            <a:off x="11384286" y="6686715"/>
            <a:ext cx="900941" cy="893995"/>
            <a:chOff x="-15688425" y="3707725"/>
            <a:chExt cx="304825" cy="302475"/>
          </a:xfrm>
        </p:grpSpPr>
        <p:sp>
          <p:nvSpPr>
            <p:cNvPr id="7377" name="Google Shape;7377;p6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6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6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6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6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6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3" name="Google Shape;7383;p68"/>
          <p:cNvGrpSpPr/>
          <p:nvPr/>
        </p:nvGrpSpPr>
        <p:grpSpPr>
          <a:xfrm>
            <a:off x="3672599" y="3380881"/>
            <a:ext cx="903305" cy="895177"/>
            <a:chOff x="-20572500" y="3319025"/>
            <a:chExt cx="305625" cy="302875"/>
          </a:xfrm>
        </p:grpSpPr>
        <p:sp>
          <p:nvSpPr>
            <p:cNvPr id="7384" name="Google Shape;7384;p6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6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6" name="Google Shape;7386;p68"/>
          <p:cNvGrpSpPr/>
          <p:nvPr/>
        </p:nvGrpSpPr>
        <p:grpSpPr>
          <a:xfrm>
            <a:off x="3674927" y="4610820"/>
            <a:ext cx="898650" cy="651340"/>
            <a:chOff x="-20571700" y="3722875"/>
            <a:chExt cx="304050" cy="220375"/>
          </a:xfrm>
        </p:grpSpPr>
        <p:sp>
          <p:nvSpPr>
            <p:cNvPr id="7387" name="Google Shape;7387;p6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6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6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6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6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6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6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4" name="Google Shape;7394;p68"/>
          <p:cNvGrpSpPr/>
          <p:nvPr/>
        </p:nvGrpSpPr>
        <p:grpSpPr>
          <a:xfrm>
            <a:off x="3673782" y="5592557"/>
            <a:ext cx="900941" cy="900941"/>
            <a:chOff x="-20571700" y="4066875"/>
            <a:chExt cx="304825" cy="304825"/>
          </a:xfrm>
        </p:grpSpPr>
        <p:sp>
          <p:nvSpPr>
            <p:cNvPr id="7395" name="Google Shape;7395;p6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6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6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6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6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6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1" name="Google Shape;7401;p68"/>
          <p:cNvGrpSpPr/>
          <p:nvPr/>
        </p:nvGrpSpPr>
        <p:grpSpPr>
          <a:xfrm>
            <a:off x="9207186" y="3376519"/>
            <a:ext cx="907960" cy="903896"/>
            <a:chOff x="-18645175" y="3334200"/>
            <a:chExt cx="307200" cy="305825"/>
          </a:xfrm>
        </p:grpSpPr>
        <p:sp>
          <p:nvSpPr>
            <p:cNvPr id="7402" name="Google Shape;7402;p6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6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6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6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6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7" name="Google Shape;7407;p68"/>
          <p:cNvGrpSpPr/>
          <p:nvPr/>
        </p:nvGrpSpPr>
        <p:grpSpPr>
          <a:xfrm>
            <a:off x="9208368" y="4485977"/>
            <a:ext cx="905596" cy="901015"/>
            <a:chOff x="-18645175" y="3708500"/>
            <a:chExt cx="306400" cy="304850"/>
          </a:xfrm>
        </p:grpSpPr>
        <p:sp>
          <p:nvSpPr>
            <p:cNvPr id="7408" name="Google Shape;7408;p6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6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6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6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6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3" name="Google Shape;7413;p6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6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5" name="Google Shape;7415;p68"/>
          <p:cNvGrpSpPr/>
          <p:nvPr/>
        </p:nvGrpSpPr>
        <p:grpSpPr>
          <a:xfrm>
            <a:off x="9203713" y="5591261"/>
            <a:ext cx="914906" cy="903527"/>
            <a:chOff x="-18647525" y="4082625"/>
            <a:chExt cx="309550" cy="305700"/>
          </a:xfrm>
        </p:grpSpPr>
        <p:sp>
          <p:nvSpPr>
            <p:cNvPr id="7416" name="Google Shape;7416;p6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6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6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6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0" name="Google Shape;7420;p68"/>
          <p:cNvGrpSpPr/>
          <p:nvPr/>
        </p:nvGrpSpPr>
        <p:grpSpPr>
          <a:xfrm>
            <a:off x="14824481" y="3379184"/>
            <a:ext cx="791510" cy="898576"/>
            <a:chOff x="-16775350" y="3309200"/>
            <a:chExt cx="267800" cy="304025"/>
          </a:xfrm>
        </p:grpSpPr>
        <p:sp>
          <p:nvSpPr>
            <p:cNvPr id="7421" name="Google Shape;7421;p6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6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6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4" name="Google Shape;7424;p68"/>
          <p:cNvGrpSpPr/>
          <p:nvPr/>
        </p:nvGrpSpPr>
        <p:grpSpPr>
          <a:xfrm>
            <a:off x="14824481" y="4483654"/>
            <a:ext cx="791510" cy="905670"/>
            <a:chOff x="-16775350" y="3683300"/>
            <a:chExt cx="267800" cy="306425"/>
          </a:xfrm>
        </p:grpSpPr>
        <p:sp>
          <p:nvSpPr>
            <p:cNvPr id="7425" name="Google Shape;7425;p6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6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6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8" name="Google Shape;7428;p68"/>
          <p:cNvGrpSpPr/>
          <p:nvPr/>
        </p:nvGrpSpPr>
        <p:grpSpPr>
          <a:xfrm>
            <a:off x="14768583" y="5593741"/>
            <a:ext cx="903305" cy="898576"/>
            <a:chOff x="-16794250" y="4058225"/>
            <a:chExt cx="305625" cy="304025"/>
          </a:xfrm>
        </p:grpSpPr>
        <p:sp>
          <p:nvSpPr>
            <p:cNvPr id="7429" name="Google Shape;7429;p6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6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6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6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6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6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6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6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6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38" name="Google Shape;7438;p68"/>
          <p:cNvSpPr/>
          <p:nvPr/>
        </p:nvSpPr>
        <p:spPr>
          <a:xfrm>
            <a:off x="1592592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39" name="Google Shape;7439;p68"/>
          <p:cNvGrpSpPr/>
          <p:nvPr/>
        </p:nvGrpSpPr>
        <p:grpSpPr>
          <a:xfrm>
            <a:off x="4771417" y="3379145"/>
            <a:ext cx="914906" cy="898650"/>
            <a:chOff x="-20199150" y="3317850"/>
            <a:chExt cx="309550" cy="304050"/>
          </a:xfrm>
        </p:grpSpPr>
        <p:sp>
          <p:nvSpPr>
            <p:cNvPr id="7440" name="Google Shape;7440;p6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6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6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6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6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6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6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7" name="Google Shape;7447;p68"/>
          <p:cNvGrpSpPr/>
          <p:nvPr/>
        </p:nvGrpSpPr>
        <p:grpSpPr>
          <a:xfrm>
            <a:off x="4776073" y="4485722"/>
            <a:ext cx="905596" cy="901532"/>
            <a:chOff x="-20199150" y="3693150"/>
            <a:chExt cx="306400" cy="305025"/>
          </a:xfrm>
        </p:grpSpPr>
        <p:sp>
          <p:nvSpPr>
            <p:cNvPr id="7448" name="Google Shape;7448;p6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6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6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6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6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6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4" name="Google Shape;7454;p68"/>
          <p:cNvGrpSpPr/>
          <p:nvPr/>
        </p:nvGrpSpPr>
        <p:grpSpPr>
          <a:xfrm>
            <a:off x="4777218" y="5591375"/>
            <a:ext cx="903305" cy="903305"/>
            <a:chOff x="-20197575" y="4066875"/>
            <a:chExt cx="305625" cy="305625"/>
          </a:xfrm>
        </p:grpSpPr>
        <p:sp>
          <p:nvSpPr>
            <p:cNvPr id="7455" name="Google Shape;7455;p6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6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7" name="Google Shape;7457;p6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6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6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6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6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6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3" name="Google Shape;7463;p68"/>
          <p:cNvGrpSpPr/>
          <p:nvPr/>
        </p:nvGrpSpPr>
        <p:grpSpPr>
          <a:xfrm>
            <a:off x="10341653" y="3375041"/>
            <a:ext cx="898650" cy="906852"/>
            <a:chOff x="-18271050" y="3333200"/>
            <a:chExt cx="304050" cy="306825"/>
          </a:xfrm>
        </p:grpSpPr>
        <p:sp>
          <p:nvSpPr>
            <p:cNvPr id="7464" name="Google Shape;7464;p6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6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6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6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6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9" name="Google Shape;7469;p68"/>
          <p:cNvGrpSpPr/>
          <p:nvPr/>
        </p:nvGrpSpPr>
        <p:grpSpPr>
          <a:xfrm>
            <a:off x="10342799" y="4488341"/>
            <a:ext cx="896360" cy="896286"/>
            <a:chOff x="-18270275" y="3710875"/>
            <a:chExt cx="303275" cy="303250"/>
          </a:xfrm>
        </p:grpSpPr>
        <p:sp>
          <p:nvSpPr>
            <p:cNvPr id="7470" name="Google Shape;7470;p6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6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6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6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6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6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6" name="Google Shape;7476;p68"/>
          <p:cNvGrpSpPr/>
          <p:nvPr/>
        </p:nvGrpSpPr>
        <p:grpSpPr>
          <a:xfrm>
            <a:off x="10449902" y="5594844"/>
            <a:ext cx="682152" cy="896360"/>
            <a:chOff x="-18234025" y="4084200"/>
            <a:chExt cx="230800" cy="303275"/>
          </a:xfrm>
        </p:grpSpPr>
        <p:sp>
          <p:nvSpPr>
            <p:cNvPr id="7477" name="Google Shape;7477;p6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6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6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0" name="Google Shape;7480;p68"/>
          <p:cNvGrpSpPr/>
          <p:nvPr/>
        </p:nvGrpSpPr>
        <p:grpSpPr>
          <a:xfrm>
            <a:off x="4675012" y="6683282"/>
            <a:ext cx="898650" cy="900941"/>
            <a:chOff x="-16419350" y="3308400"/>
            <a:chExt cx="304050" cy="304825"/>
          </a:xfrm>
        </p:grpSpPr>
        <p:sp>
          <p:nvSpPr>
            <p:cNvPr id="7481" name="Google Shape;7481;p6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6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6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6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6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6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6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8" name="Google Shape;7488;p68"/>
          <p:cNvGrpSpPr/>
          <p:nvPr/>
        </p:nvGrpSpPr>
        <p:grpSpPr>
          <a:xfrm>
            <a:off x="9218124" y="6680845"/>
            <a:ext cx="791510" cy="905744"/>
            <a:chOff x="-16401225" y="3683275"/>
            <a:chExt cx="267800" cy="306450"/>
          </a:xfrm>
        </p:grpSpPr>
        <p:sp>
          <p:nvSpPr>
            <p:cNvPr id="7489" name="Google Shape;7489;p6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6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6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6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6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6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6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6" name="Google Shape;7496;p68"/>
          <p:cNvGrpSpPr/>
          <p:nvPr/>
        </p:nvGrpSpPr>
        <p:grpSpPr>
          <a:xfrm>
            <a:off x="15949022" y="5594124"/>
            <a:ext cx="900941" cy="896360"/>
            <a:chOff x="-16419350" y="4058200"/>
            <a:chExt cx="304825" cy="303275"/>
          </a:xfrm>
        </p:grpSpPr>
        <p:sp>
          <p:nvSpPr>
            <p:cNvPr id="7497" name="Google Shape;7497;p6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6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6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6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6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6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6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4" name="Google Shape;7504;p68"/>
          <p:cNvGrpSpPr/>
          <p:nvPr/>
        </p:nvGrpSpPr>
        <p:grpSpPr>
          <a:xfrm>
            <a:off x="8002796" y="6686160"/>
            <a:ext cx="901015" cy="895177"/>
            <a:chOff x="-15296200" y="3326900"/>
            <a:chExt cx="304850" cy="302875"/>
          </a:xfrm>
        </p:grpSpPr>
        <p:sp>
          <p:nvSpPr>
            <p:cNvPr id="7505" name="Google Shape;7505;p6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6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6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6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6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0" name="Google Shape;7510;p68"/>
          <p:cNvGrpSpPr/>
          <p:nvPr/>
        </p:nvGrpSpPr>
        <p:grpSpPr>
          <a:xfrm>
            <a:off x="5834103" y="3413762"/>
            <a:ext cx="973131" cy="829415"/>
            <a:chOff x="-19835275" y="3330250"/>
            <a:chExt cx="329250" cy="280625"/>
          </a:xfrm>
        </p:grpSpPr>
        <p:sp>
          <p:nvSpPr>
            <p:cNvPr id="7511" name="Google Shape;7511;p6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6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6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4" name="Google Shape;7514;p68"/>
          <p:cNvGrpSpPr/>
          <p:nvPr/>
        </p:nvGrpSpPr>
        <p:grpSpPr>
          <a:xfrm>
            <a:off x="5870161" y="4486941"/>
            <a:ext cx="901015" cy="899094"/>
            <a:chOff x="-19822675" y="3692750"/>
            <a:chExt cx="304850" cy="304200"/>
          </a:xfrm>
        </p:grpSpPr>
        <p:sp>
          <p:nvSpPr>
            <p:cNvPr id="7515" name="Google Shape;7515;p6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6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6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6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6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0" name="Google Shape;7520;p68"/>
          <p:cNvGrpSpPr/>
          <p:nvPr/>
        </p:nvGrpSpPr>
        <p:grpSpPr>
          <a:xfrm>
            <a:off x="5871343" y="5592557"/>
            <a:ext cx="898650" cy="900941"/>
            <a:chOff x="-19822675" y="4066875"/>
            <a:chExt cx="304050" cy="304825"/>
          </a:xfrm>
        </p:grpSpPr>
        <p:sp>
          <p:nvSpPr>
            <p:cNvPr id="7521" name="Google Shape;7521;p6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6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6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6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6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6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7" name="Google Shape;7527;p68"/>
          <p:cNvGrpSpPr/>
          <p:nvPr/>
        </p:nvGrpSpPr>
        <p:grpSpPr>
          <a:xfrm>
            <a:off x="11489481" y="3379142"/>
            <a:ext cx="798603" cy="898650"/>
            <a:chOff x="-17878825" y="3334400"/>
            <a:chExt cx="270200" cy="304050"/>
          </a:xfrm>
        </p:grpSpPr>
        <p:sp>
          <p:nvSpPr>
            <p:cNvPr id="7528" name="Google Shape;7528;p6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6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6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6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6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6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6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5" name="Google Shape;7535;p68"/>
          <p:cNvGrpSpPr/>
          <p:nvPr/>
        </p:nvGrpSpPr>
        <p:grpSpPr>
          <a:xfrm>
            <a:off x="11437129" y="4484832"/>
            <a:ext cx="903305" cy="903305"/>
            <a:chOff x="-17896150" y="3709300"/>
            <a:chExt cx="305625" cy="305625"/>
          </a:xfrm>
        </p:grpSpPr>
        <p:sp>
          <p:nvSpPr>
            <p:cNvPr id="7536" name="Google Shape;7536;p6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6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6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6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0" name="Google Shape;7540;p68"/>
          <p:cNvGrpSpPr/>
          <p:nvPr/>
        </p:nvGrpSpPr>
        <p:grpSpPr>
          <a:xfrm>
            <a:off x="11492990" y="5591371"/>
            <a:ext cx="791584" cy="903305"/>
            <a:chOff x="-17878025" y="4082625"/>
            <a:chExt cx="267825" cy="305625"/>
          </a:xfrm>
        </p:grpSpPr>
        <p:sp>
          <p:nvSpPr>
            <p:cNvPr id="7541" name="Google Shape;7541;p6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6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6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6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6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6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6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8" name="Google Shape;7548;p68"/>
          <p:cNvGrpSpPr/>
          <p:nvPr/>
        </p:nvGrpSpPr>
        <p:grpSpPr>
          <a:xfrm>
            <a:off x="5780776" y="6710030"/>
            <a:ext cx="901015" cy="847444"/>
            <a:chOff x="-16044450" y="3317850"/>
            <a:chExt cx="304850" cy="286725"/>
          </a:xfrm>
        </p:grpSpPr>
        <p:sp>
          <p:nvSpPr>
            <p:cNvPr id="7549" name="Google Shape;7549;p6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0" name="Google Shape;7550;p6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6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6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53" name="Google Shape;7553;p68"/>
          <p:cNvSpPr/>
          <p:nvPr/>
        </p:nvSpPr>
        <p:spPr>
          <a:xfrm>
            <a:off x="10270216"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54" name="Google Shape;7554;p68"/>
          <p:cNvGrpSpPr/>
          <p:nvPr/>
        </p:nvGrpSpPr>
        <p:grpSpPr>
          <a:xfrm>
            <a:off x="16025809" y="4487448"/>
            <a:ext cx="747323" cy="898059"/>
            <a:chOff x="-16018450" y="4058400"/>
            <a:chExt cx="252850" cy="303850"/>
          </a:xfrm>
        </p:grpSpPr>
        <p:sp>
          <p:nvSpPr>
            <p:cNvPr id="7555" name="Google Shape;7555;p6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6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6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6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59" name="Google Shape;7559;p68"/>
          <p:cNvSpPr/>
          <p:nvPr/>
        </p:nvSpPr>
        <p:spPr>
          <a:xfrm>
            <a:off x="1249124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68"/>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64" name="Shape 7564"/>
        <p:cNvGrpSpPr/>
        <p:nvPr/>
      </p:nvGrpSpPr>
      <p:grpSpPr>
        <a:xfrm>
          <a:off x="0" y="0"/>
          <a:ext cx="0" cy="0"/>
          <a:chOff x="0" y="0"/>
          <a:chExt cx="0" cy="0"/>
        </a:xfrm>
      </p:grpSpPr>
      <p:grpSp>
        <p:nvGrpSpPr>
          <p:cNvPr id="7565" name="Google Shape;7565;p69"/>
          <p:cNvGrpSpPr/>
          <p:nvPr/>
        </p:nvGrpSpPr>
        <p:grpSpPr>
          <a:xfrm>
            <a:off x="1659634" y="3378483"/>
            <a:ext cx="884675" cy="839246"/>
            <a:chOff x="-6696925" y="3272575"/>
            <a:chExt cx="307200" cy="291425"/>
          </a:xfrm>
        </p:grpSpPr>
        <p:sp>
          <p:nvSpPr>
            <p:cNvPr id="7566" name="Google Shape;7566;p6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6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8" name="Google Shape;7568;p69"/>
          <p:cNvGrpSpPr/>
          <p:nvPr/>
        </p:nvGrpSpPr>
        <p:grpSpPr>
          <a:xfrm>
            <a:off x="1659599" y="4409271"/>
            <a:ext cx="884747" cy="841550"/>
            <a:chOff x="-6690625" y="3631325"/>
            <a:chExt cx="307225" cy="292225"/>
          </a:xfrm>
        </p:grpSpPr>
        <p:sp>
          <p:nvSpPr>
            <p:cNvPr id="7569" name="Google Shape;7569;p6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6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6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6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6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4" name="Google Shape;7574;p69"/>
          <p:cNvGrpSpPr/>
          <p:nvPr/>
        </p:nvGrpSpPr>
        <p:grpSpPr>
          <a:xfrm>
            <a:off x="1703842" y="5513944"/>
            <a:ext cx="843853" cy="838742"/>
            <a:chOff x="-6689825" y="3992050"/>
            <a:chExt cx="293025" cy="291250"/>
          </a:xfrm>
        </p:grpSpPr>
        <p:sp>
          <p:nvSpPr>
            <p:cNvPr id="7575" name="Google Shape;7575;p6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6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6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6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6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6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6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6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6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6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6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6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87" name="Google Shape;7587;p69"/>
          <p:cNvSpPr/>
          <p:nvPr/>
        </p:nvSpPr>
        <p:spPr>
          <a:xfrm>
            <a:off x="7059540"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88" name="Google Shape;7588;p69"/>
          <p:cNvGrpSpPr/>
          <p:nvPr/>
        </p:nvGrpSpPr>
        <p:grpSpPr>
          <a:xfrm>
            <a:off x="7070464" y="4410384"/>
            <a:ext cx="846085" cy="839318"/>
            <a:chOff x="-4837325" y="3612425"/>
            <a:chExt cx="293800" cy="291450"/>
          </a:xfrm>
        </p:grpSpPr>
        <p:sp>
          <p:nvSpPr>
            <p:cNvPr id="7589" name="Google Shape;7589;p6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6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6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2" name="Google Shape;7592;p69"/>
          <p:cNvGrpSpPr/>
          <p:nvPr/>
        </p:nvGrpSpPr>
        <p:grpSpPr>
          <a:xfrm>
            <a:off x="7096529" y="5513653"/>
            <a:ext cx="841550" cy="839318"/>
            <a:chOff x="-4837325" y="3971575"/>
            <a:chExt cx="292225" cy="291450"/>
          </a:xfrm>
        </p:grpSpPr>
        <p:sp>
          <p:nvSpPr>
            <p:cNvPr id="7593" name="Google Shape;7593;p6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6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6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6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6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6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9" name="Google Shape;7599;p69"/>
          <p:cNvGrpSpPr/>
          <p:nvPr/>
        </p:nvGrpSpPr>
        <p:grpSpPr>
          <a:xfrm>
            <a:off x="12480559" y="3428370"/>
            <a:ext cx="861996" cy="739461"/>
            <a:chOff x="-3037625" y="3254850"/>
            <a:chExt cx="299325" cy="256775"/>
          </a:xfrm>
        </p:grpSpPr>
        <p:sp>
          <p:nvSpPr>
            <p:cNvPr id="7600" name="Google Shape;7600;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4" name="Google Shape;7604;p69"/>
          <p:cNvGrpSpPr/>
          <p:nvPr/>
        </p:nvGrpSpPr>
        <p:grpSpPr>
          <a:xfrm>
            <a:off x="12488479" y="4409230"/>
            <a:ext cx="846157" cy="841622"/>
            <a:chOff x="-3031325" y="3597450"/>
            <a:chExt cx="293825" cy="292250"/>
          </a:xfrm>
        </p:grpSpPr>
        <p:sp>
          <p:nvSpPr>
            <p:cNvPr id="7605" name="Google Shape;7605;p6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6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6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6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9" name="Google Shape;7609;p69"/>
          <p:cNvGrpSpPr/>
          <p:nvPr/>
        </p:nvGrpSpPr>
        <p:grpSpPr>
          <a:xfrm>
            <a:off x="12513428" y="5562427"/>
            <a:ext cx="843853" cy="741764"/>
            <a:chOff x="-3030525" y="3973150"/>
            <a:chExt cx="293025" cy="257575"/>
          </a:xfrm>
        </p:grpSpPr>
        <p:sp>
          <p:nvSpPr>
            <p:cNvPr id="7610" name="Google Shape;7610;p6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6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2" name="Google Shape;7612;p69"/>
          <p:cNvGrpSpPr/>
          <p:nvPr/>
        </p:nvGrpSpPr>
        <p:grpSpPr>
          <a:xfrm>
            <a:off x="2716614" y="6738853"/>
            <a:ext cx="843853" cy="594391"/>
            <a:chOff x="-1199300" y="3279250"/>
            <a:chExt cx="293025" cy="206400"/>
          </a:xfrm>
        </p:grpSpPr>
        <p:sp>
          <p:nvSpPr>
            <p:cNvPr id="7613" name="Google Shape;7613;p6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6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6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6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7" name="Google Shape;7617;p69"/>
          <p:cNvGrpSpPr/>
          <p:nvPr/>
        </p:nvGrpSpPr>
        <p:grpSpPr>
          <a:xfrm>
            <a:off x="2730786" y="3377547"/>
            <a:ext cx="889210" cy="841118"/>
            <a:chOff x="-6338550" y="3272950"/>
            <a:chExt cx="308775" cy="292075"/>
          </a:xfrm>
        </p:grpSpPr>
        <p:sp>
          <p:nvSpPr>
            <p:cNvPr id="7618" name="Google Shape;7618;p6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6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6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1" name="Google Shape;7621;p69"/>
          <p:cNvGrpSpPr/>
          <p:nvPr/>
        </p:nvGrpSpPr>
        <p:grpSpPr>
          <a:xfrm>
            <a:off x="2753465" y="4410387"/>
            <a:ext cx="843853" cy="839318"/>
            <a:chOff x="-6329100" y="3632100"/>
            <a:chExt cx="293025" cy="291450"/>
          </a:xfrm>
        </p:grpSpPr>
        <p:sp>
          <p:nvSpPr>
            <p:cNvPr id="7622" name="Google Shape;7622;p6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6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6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5" name="Google Shape;7625;p69"/>
          <p:cNvGrpSpPr/>
          <p:nvPr/>
        </p:nvGrpSpPr>
        <p:grpSpPr>
          <a:xfrm>
            <a:off x="2779566" y="5513656"/>
            <a:ext cx="839246" cy="839318"/>
            <a:chOff x="-6329875" y="3992050"/>
            <a:chExt cx="291425" cy="291450"/>
          </a:xfrm>
        </p:grpSpPr>
        <p:sp>
          <p:nvSpPr>
            <p:cNvPr id="7626" name="Google Shape;7626;p6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6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6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6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0" name="Google Shape;7630;p69"/>
          <p:cNvGrpSpPr/>
          <p:nvPr/>
        </p:nvGrpSpPr>
        <p:grpSpPr>
          <a:xfrm>
            <a:off x="8151839" y="3375060"/>
            <a:ext cx="846157" cy="846085"/>
            <a:chOff x="-4478975" y="3251700"/>
            <a:chExt cx="293825" cy="293800"/>
          </a:xfrm>
        </p:grpSpPr>
        <p:sp>
          <p:nvSpPr>
            <p:cNvPr id="7631" name="Google Shape;7631;p6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6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6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4" name="Google Shape;7634;p69"/>
          <p:cNvGrpSpPr/>
          <p:nvPr/>
        </p:nvGrpSpPr>
        <p:grpSpPr>
          <a:xfrm>
            <a:off x="8151839" y="4410384"/>
            <a:ext cx="846157" cy="839318"/>
            <a:chOff x="-4475825" y="3612425"/>
            <a:chExt cx="293825" cy="291450"/>
          </a:xfrm>
        </p:grpSpPr>
        <p:sp>
          <p:nvSpPr>
            <p:cNvPr id="7635" name="Google Shape;7635;p6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6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6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8" name="Google Shape;7638;p69"/>
          <p:cNvGrpSpPr/>
          <p:nvPr/>
        </p:nvGrpSpPr>
        <p:grpSpPr>
          <a:xfrm>
            <a:off x="8169985" y="5513689"/>
            <a:ext cx="857460" cy="839246"/>
            <a:chOff x="-4480550" y="3970800"/>
            <a:chExt cx="297750" cy="291425"/>
          </a:xfrm>
        </p:grpSpPr>
        <p:sp>
          <p:nvSpPr>
            <p:cNvPr id="7639" name="Google Shape;7639;p6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6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1" name="Google Shape;7641;p69"/>
          <p:cNvGrpSpPr/>
          <p:nvPr/>
        </p:nvGrpSpPr>
        <p:grpSpPr>
          <a:xfrm>
            <a:off x="13577651" y="3378442"/>
            <a:ext cx="830246" cy="839318"/>
            <a:chOff x="-2668225" y="3239075"/>
            <a:chExt cx="288300" cy="291450"/>
          </a:xfrm>
        </p:grpSpPr>
        <p:sp>
          <p:nvSpPr>
            <p:cNvPr id="7642" name="Google Shape;7642;p6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6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6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6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6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7" name="Google Shape;7647;p69"/>
          <p:cNvGrpSpPr/>
          <p:nvPr/>
        </p:nvGrpSpPr>
        <p:grpSpPr>
          <a:xfrm>
            <a:off x="13571963" y="4410382"/>
            <a:ext cx="841622" cy="839318"/>
            <a:chOff x="-2671375" y="3597450"/>
            <a:chExt cx="292250" cy="291450"/>
          </a:xfrm>
        </p:grpSpPr>
        <p:sp>
          <p:nvSpPr>
            <p:cNvPr id="7648" name="Google Shape;7648;p6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6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0" name="Google Shape;7650;p69"/>
          <p:cNvGrpSpPr/>
          <p:nvPr/>
        </p:nvGrpSpPr>
        <p:grpSpPr>
          <a:xfrm>
            <a:off x="13593529" y="5511383"/>
            <a:ext cx="846085" cy="843853"/>
            <a:chOff x="-2670575" y="3956600"/>
            <a:chExt cx="293800" cy="293025"/>
          </a:xfrm>
        </p:grpSpPr>
        <p:sp>
          <p:nvSpPr>
            <p:cNvPr id="7651" name="Google Shape;7651;p6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6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6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6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5" name="Google Shape;7655;p69"/>
          <p:cNvGrpSpPr/>
          <p:nvPr/>
        </p:nvGrpSpPr>
        <p:grpSpPr>
          <a:xfrm>
            <a:off x="6108571" y="6623895"/>
            <a:ext cx="852925" cy="836726"/>
            <a:chOff x="-1183550" y="3586525"/>
            <a:chExt cx="296175" cy="290550"/>
          </a:xfrm>
        </p:grpSpPr>
        <p:sp>
          <p:nvSpPr>
            <p:cNvPr id="7656" name="Google Shape;7656;p6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6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6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6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6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6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6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6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6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5" name="Google Shape;7665;p69"/>
          <p:cNvGrpSpPr/>
          <p:nvPr/>
        </p:nvGrpSpPr>
        <p:grpSpPr>
          <a:xfrm>
            <a:off x="3835791" y="3379599"/>
            <a:ext cx="841622" cy="837014"/>
            <a:chOff x="-5971525" y="3273750"/>
            <a:chExt cx="292250" cy="290650"/>
          </a:xfrm>
        </p:grpSpPr>
        <p:sp>
          <p:nvSpPr>
            <p:cNvPr id="7666" name="Google Shape;7666;p6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6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8" name="Google Shape;7668;p69"/>
          <p:cNvGrpSpPr/>
          <p:nvPr/>
        </p:nvGrpSpPr>
        <p:grpSpPr>
          <a:xfrm>
            <a:off x="3824452" y="4407651"/>
            <a:ext cx="864300" cy="844789"/>
            <a:chOff x="-5974675" y="3632100"/>
            <a:chExt cx="300125" cy="293350"/>
          </a:xfrm>
        </p:grpSpPr>
        <p:sp>
          <p:nvSpPr>
            <p:cNvPr id="7669" name="Google Shape;7669;p6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6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6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2" name="Google Shape;7672;p69"/>
          <p:cNvGrpSpPr/>
          <p:nvPr/>
        </p:nvGrpSpPr>
        <p:grpSpPr>
          <a:xfrm>
            <a:off x="3884534" y="5511388"/>
            <a:ext cx="791729" cy="843853"/>
            <a:chOff x="-5971525" y="3990475"/>
            <a:chExt cx="274925" cy="293025"/>
          </a:xfrm>
        </p:grpSpPr>
        <p:sp>
          <p:nvSpPr>
            <p:cNvPr id="7673" name="Google Shape;7673;p6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6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6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6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7" name="Google Shape;7677;p69"/>
          <p:cNvGrpSpPr/>
          <p:nvPr/>
        </p:nvGrpSpPr>
        <p:grpSpPr>
          <a:xfrm>
            <a:off x="9230946" y="3379596"/>
            <a:ext cx="841550" cy="837014"/>
            <a:chOff x="-4118225" y="3253275"/>
            <a:chExt cx="292225" cy="290650"/>
          </a:xfrm>
        </p:grpSpPr>
        <p:sp>
          <p:nvSpPr>
            <p:cNvPr id="7678" name="Google Shape;7678;p6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6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0" name="Google Shape;7680;p69"/>
          <p:cNvGrpSpPr/>
          <p:nvPr/>
        </p:nvGrpSpPr>
        <p:grpSpPr>
          <a:xfrm>
            <a:off x="9331847" y="4409844"/>
            <a:ext cx="639748" cy="840398"/>
            <a:chOff x="-4082800" y="3612425"/>
            <a:chExt cx="222150" cy="291825"/>
          </a:xfrm>
        </p:grpSpPr>
        <p:sp>
          <p:nvSpPr>
            <p:cNvPr id="7681" name="Google Shape;7681;p6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6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6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4" name="Google Shape;7684;p69"/>
          <p:cNvGrpSpPr/>
          <p:nvPr/>
        </p:nvGrpSpPr>
        <p:grpSpPr>
          <a:xfrm>
            <a:off x="9254744" y="5539752"/>
            <a:ext cx="841550" cy="787121"/>
            <a:chOff x="-4118225" y="3990475"/>
            <a:chExt cx="292225" cy="273325"/>
          </a:xfrm>
        </p:grpSpPr>
        <p:sp>
          <p:nvSpPr>
            <p:cNvPr id="7685" name="Google Shape;7685;p6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6" name="Google Shape;7686;p6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6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6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9" name="Google Shape;7689;p69"/>
          <p:cNvGrpSpPr/>
          <p:nvPr/>
        </p:nvGrpSpPr>
        <p:grpSpPr>
          <a:xfrm>
            <a:off x="14676052" y="3376174"/>
            <a:ext cx="789425" cy="843853"/>
            <a:chOff x="-2312225" y="3238300"/>
            <a:chExt cx="274125" cy="293025"/>
          </a:xfrm>
        </p:grpSpPr>
        <p:sp>
          <p:nvSpPr>
            <p:cNvPr id="7690" name="Google Shape;7690;p6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6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2" name="Google Shape;7692;p69"/>
          <p:cNvGrpSpPr/>
          <p:nvPr/>
        </p:nvGrpSpPr>
        <p:grpSpPr>
          <a:xfrm>
            <a:off x="14671485" y="5513651"/>
            <a:ext cx="846157" cy="839318"/>
            <a:chOff x="-2310650" y="3958175"/>
            <a:chExt cx="293825" cy="291450"/>
          </a:xfrm>
        </p:grpSpPr>
        <p:sp>
          <p:nvSpPr>
            <p:cNvPr id="7693" name="Google Shape;7693;p6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6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5" name="Google Shape;7695;p69"/>
          <p:cNvGrpSpPr/>
          <p:nvPr/>
        </p:nvGrpSpPr>
        <p:grpSpPr>
          <a:xfrm>
            <a:off x="9405207" y="6616917"/>
            <a:ext cx="848317" cy="839318"/>
            <a:chOff x="-1182750" y="3962900"/>
            <a:chExt cx="294575" cy="291450"/>
          </a:xfrm>
        </p:grpSpPr>
        <p:sp>
          <p:nvSpPr>
            <p:cNvPr id="7696" name="Google Shape;7696;p6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6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6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6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6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6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6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3" name="Google Shape;7703;p69"/>
          <p:cNvGrpSpPr/>
          <p:nvPr/>
        </p:nvGrpSpPr>
        <p:grpSpPr>
          <a:xfrm>
            <a:off x="4911479" y="3378447"/>
            <a:ext cx="848389" cy="839318"/>
            <a:chOff x="-5611575" y="3272950"/>
            <a:chExt cx="294600" cy="291450"/>
          </a:xfrm>
        </p:grpSpPr>
        <p:sp>
          <p:nvSpPr>
            <p:cNvPr id="7704" name="Google Shape;7704;p6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6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6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6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6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9" name="Google Shape;7709;p69"/>
          <p:cNvGrpSpPr/>
          <p:nvPr/>
        </p:nvGrpSpPr>
        <p:grpSpPr>
          <a:xfrm>
            <a:off x="4911479" y="4411539"/>
            <a:ext cx="848389" cy="837014"/>
            <a:chOff x="-5613150" y="3632900"/>
            <a:chExt cx="294600" cy="290650"/>
          </a:xfrm>
        </p:grpSpPr>
        <p:sp>
          <p:nvSpPr>
            <p:cNvPr id="7710" name="Google Shape;7710;p6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6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2" name="Google Shape;7712;p69"/>
          <p:cNvGrpSpPr/>
          <p:nvPr/>
        </p:nvGrpSpPr>
        <p:grpSpPr>
          <a:xfrm>
            <a:off x="14649955" y="4307172"/>
            <a:ext cx="841622" cy="1045727"/>
            <a:chOff x="-2310650" y="3525775"/>
            <a:chExt cx="292250" cy="363125"/>
          </a:xfrm>
        </p:grpSpPr>
        <p:sp>
          <p:nvSpPr>
            <p:cNvPr id="7713" name="Google Shape;7713;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7" name="Google Shape;7717;p69"/>
          <p:cNvGrpSpPr/>
          <p:nvPr/>
        </p:nvGrpSpPr>
        <p:grpSpPr>
          <a:xfrm>
            <a:off x="4935276" y="5512540"/>
            <a:ext cx="848389" cy="841550"/>
            <a:chOff x="-5613150" y="3991275"/>
            <a:chExt cx="294600" cy="292225"/>
          </a:xfrm>
        </p:grpSpPr>
        <p:sp>
          <p:nvSpPr>
            <p:cNvPr id="7718" name="Google Shape;7718;p6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6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6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6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6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6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6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6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6" name="Google Shape;7726;p6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7" name="Google Shape;7727;p69"/>
          <p:cNvGrpSpPr/>
          <p:nvPr/>
        </p:nvGrpSpPr>
        <p:grpSpPr>
          <a:xfrm>
            <a:off x="10278252" y="3378876"/>
            <a:ext cx="869268" cy="838454"/>
            <a:chOff x="-3768700" y="3253275"/>
            <a:chExt cx="301850" cy="291150"/>
          </a:xfrm>
        </p:grpSpPr>
        <p:sp>
          <p:nvSpPr>
            <p:cNvPr id="7728" name="Google Shape;7728;p6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6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6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1" name="Google Shape;7731;p69"/>
          <p:cNvGrpSpPr/>
          <p:nvPr/>
        </p:nvGrpSpPr>
        <p:grpSpPr>
          <a:xfrm>
            <a:off x="10286417" y="4434180"/>
            <a:ext cx="852925" cy="791729"/>
            <a:chOff x="-3808700" y="3628950"/>
            <a:chExt cx="296175" cy="274925"/>
          </a:xfrm>
        </p:grpSpPr>
        <p:sp>
          <p:nvSpPr>
            <p:cNvPr id="7732" name="Google Shape;7732;p6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6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6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735" name="Google Shape;7735;p69"/>
          <p:cNvGrpSpPr/>
          <p:nvPr/>
        </p:nvGrpSpPr>
        <p:grpSpPr>
          <a:xfrm>
            <a:off x="10416839" y="5512825"/>
            <a:ext cx="838886" cy="840974"/>
            <a:chOff x="-3771675" y="3971775"/>
            <a:chExt cx="291300" cy="292025"/>
          </a:xfrm>
        </p:grpSpPr>
        <p:sp>
          <p:nvSpPr>
            <p:cNvPr id="7736" name="Google Shape;7736;p6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6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6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6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6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1" name="Google Shape;7741;p69"/>
          <p:cNvGrpSpPr/>
          <p:nvPr/>
        </p:nvGrpSpPr>
        <p:grpSpPr>
          <a:xfrm>
            <a:off x="15739728" y="3432922"/>
            <a:ext cx="840542" cy="641547"/>
            <a:chOff x="-1951475" y="3273100"/>
            <a:chExt cx="291875" cy="222775"/>
          </a:xfrm>
        </p:grpSpPr>
        <p:sp>
          <p:nvSpPr>
            <p:cNvPr id="7742" name="Google Shape;7742;p6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6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6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5" name="Google Shape;7745;p69"/>
          <p:cNvGrpSpPr/>
          <p:nvPr/>
        </p:nvGrpSpPr>
        <p:grpSpPr>
          <a:xfrm>
            <a:off x="15734688" y="4410382"/>
            <a:ext cx="850621" cy="839318"/>
            <a:chOff x="-1951475" y="3597450"/>
            <a:chExt cx="295375" cy="291450"/>
          </a:xfrm>
        </p:grpSpPr>
        <p:sp>
          <p:nvSpPr>
            <p:cNvPr id="7746" name="Google Shape;7746;p6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6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6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6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0" name="Google Shape;7750;p69"/>
          <p:cNvGrpSpPr/>
          <p:nvPr/>
        </p:nvGrpSpPr>
        <p:grpSpPr>
          <a:xfrm>
            <a:off x="15739191" y="5513650"/>
            <a:ext cx="889210" cy="839318"/>
            <a:chOff x="-1960150" y="3956600"/>
            <a:chExt cx="308775" cy="291450"/>
          </a:xfrm>
        </p:grpSpPr>
        <p:sp>
          <p:nvSpPr>
            <p:cNvPr id="7751" name="Google Shape;7751;p6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6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3" name="Google Shape;7753;p69"/>
          <p:cNvGrpSpPr/>
          <p:nvPr/>
        </p:nvGrpSpPr>
        <p:grpSpPr>
          <a:xfrm>
            <a:off x="3847266" y="6615272"/>
            <a:ext cx="841550" cy="841550"/>
            <a:chOff x="-804700" y="3226500"/>
            <a:chExt cx="292225" cy="292225"/>
          </a:xfrm>
        </p:grpSpPr>
        <p:sp>
          <p:nvSpPr>
            <p:cNvPr id="7754" name="Google Shape;7754;p6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6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6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6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6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6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6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1" name="Google Shape;7761;p69"/>
          <p:cNvGrpSpPr/>
          <p:nvPr/>
        </p:nvGrpSpPr>
        <p:grpSpPr>
          <a:xfrm>
            <a:off x="6007448" y="3377295"/>
            <a:ext cx="841550" cy="841622"/>
            <a:chOff x="-5251625" y="3272950"/>
            <a:chExt cx="292225" cy="292250"/>
          </a:xfrm>
        </p:grpSpPr>
        <p:sp>
          <p:nvSpPr>
            <p:cNvPr id="7762" name="Google Shape;7762;p6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6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6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5" name="Google Shape;7765;p69"/>
          <p:cNvGrpSpPr/>
          <p:nvPr/>
        </p:nvGrpSpPr>
        <p:grpSpPr>
          <a:xfrm>
            <a:off x="6000644" y="4408695"/>
            <a:ext cx="855157" cy="842701"/>
            <a:chOff x="-5254775" y="3631325"/>
            <a:chExt cx="296950" cy="292625"/>
          </a:xfrm>
        </p:grpSpPr>
        <p:sp>
          <p:nvSpPr>
            <p:cNvPr id="7766" name="Google Shape;7766;p6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6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6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6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6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6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6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3" name="Google Shape;7773;p69"/>
          <p:cNvGrpSpPr/>
          <p:nvPr/>
        </p:nvGrpSpPr>
        <p:grpSpPr>
          <a:xfrm>
            <a:off x="6032361" y="5512540"/>
            <a:ext cx="839318" cy="841550"/>
            <a:chOff x="-5251625" y="3991275"/>
            <a:chExt cx="291450" cy="292225"/>
          </a:xfrm>
        </p:grpSpPr>
        <p:sp>
          <p:nvSpPr>
            <p:cNvPr id="7774" name="Google Shape;7774;p6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6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6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6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6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9" name="Google Shape;7779;p69"/>
          <p:cNvGrpSpPr/>
          <p:nvPr/>
        </p:nvGrpSpPr>
        <p:grpSpPr>
          <a:xfrm>
            <a:off x="11513527" y="3378480"/>
            <a:ext cx="639748" cy="839246"/>
            <a:chOff x="-3365275" y="3253275"/>
            <a:chExt cx="222150" cy="291425"/>
          </a:xfrm>
        </p:grpSpPr>
        <p:sp>
          <p:nvSpPr>
            <p:cNvPr id="7780" name="Google Shape;7780;p6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6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2" name="Google Shape;7782;p69"/>
          <p:cNvGrpSpPr/>
          <p:nvPr/>
        </p:nvGrpSpPr>
        <p:grpSpPr>
          <a:xfrm>
            <a:off x="11461403" y="4408116"/>
            <a:ext cx="743996" cy="843853"/>
            <a:chOff x="-3383375" y="3611625"/>
            <a:chExt cx="258350" cy="293025"/>
          </a:xfrm>
        </p:grpSpPr>
        <p:sp>
          <p:nvSpPr>
            <p:cNvPr id="7783" name="Google Shape;7783;p6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6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5" name="Google Shape;7785;p69"/>
          <p:cNvGrpSpPr/>
          <p:nvPr/>
        </p:nvGrpSpPr>
        <p:grpSpPr>
          <a:xfrm>
            <a:off x="11586101" y="5513653"/>
            <a:ext cx="542194" cy="839318"/>
            <a:chOff x="-3347950" y="3971575"/>
            <a:chExt cx="188275" cy="291450"/>
          </a:xfrm>
        </p:grpSpPr>
        <p:sp>
          <p:nvSpPr>
            <p:cNvPr id="7786" name="Google Shape;7786;p6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6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8" name="Google Shape;7788;p6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9" name="Google Shape;7789;p69"/>
          <p:cNvGrpSpPr/>
          <p:nvPr/>
        </p:nvGrpSpPr>
        <p:grpSpPr>
          <a:xfrm>
            <a:off x="1685818" y="6614122"/>
            <a:ext cx="743996" cy="843853"/>
            <a:chOff x="-1575775" y="3238300"/>
            <a:chExt cx="258350" cy="293025"/>
          </a:xfrm>
        </p:grpSpPr>
        <p:sp>
          <p:nvSpPr>
            <p:cNvPr id="7790" name="Google Shape;7790;p6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6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6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6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6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5" name="Google Shape;7795;p69"/>
          <p:cNvGrpSpPr/>
          <p:nvPr/>
        </p:nvGrpSpPr>
        <p:grpSpPr>
          <a:xfrm>
            <a:off x="4975615" y="6618101"/>
            <a:ext cx="846157" cy="848317"/>
            <a:chOff x="-1591550" y="3597475"/>
            <a:chExt cx="293825" cy="294575"/>
          </a:xfrm>
        </p:grpSpPr>
        <p:sp>
          <p:nvSpPr>
            <p:cNvPr id="7796" name="Google Shape;7796;p6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6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6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9" name="Google Shape;7799;p69"/>
          <p:cNvGrpSpPr/>
          <p:nvPr/>
        </p:nvGrpSpPr>
        <p:grpSpPr>
          <a:xfrm>
            <a:off x="8274554" y="6637326"/>
            <a:ext cx="843853" cy="798497"/>
            <a:chOff x="-1592325" y="3957400"/>
            <a:chExt cx="293025" cy="277275"/>
          </a:xfrm>
        </p:grpSpPr>
        <p:sp>
          <p:nvSpPr>
            <p:cNvPr id="7800" name="Google Shape;7800;p6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6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6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6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4" name="Google Shape;7804;p69"/>
          <p:cNvGrpSpPr/>
          <p:nvPr/>
        </p:nvGrpSpPr>
        <p:grpSpPr>
          <a:xfrm>
            <a:off x="7248295" y="6621487"/>
            <a:ext cx="739461" cy="841550"/>
            <a:chOff x="-778700" y="3612425"/>
            <a:chExt cx="256775" cy="292225"/>
          </a:xfrm>
        </p:grpSpPr>
        <p:sp>
          <p:nvSpPr>
            <p:cNvPr id="7805" name="Google Shape;7805;p6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6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6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6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6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6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1" name="Google Shape;7811;p69"/>
          <p:cNvGrpSpPr/>
          <p:nvPr/>
        </p:nvGrpSpPr>
        <p:grpSpPr>
          <a:xfrm>
            <a:off x="12191297" y="7656610"/>
            <a:ext cx="681462" cy="775281"/>
            <a:chOff x="7728464" y="1561258"/>
            <a:chExt cx="349719" cy="397866"/>
          </a:xfrm>
        </p:grpSpPr>
        <p:sp>
          <p:nvSpPr>
            <p:cNvPr id="7812" name="Google Shape;7812;p6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6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4" name="Google Shape;7814;p69"/>
          <p:cNvGrpSpPr/>
          <p:nvPr/>
        </p:nvGrpSpPr>
        <p:grpSpPr>
          <a:xfrm>
            <a:off x="8037234" y="7656610"/>
            <a:ext cx="775362" cy="775281"/>
            <a:chOff x="5611350" y="1561258"/>
            <a:chExt cx="397907" cy="397866"/>
          </a:xfrm>
        </p:grpSpPr>
        <p:sp>
          <p:nvSpPr>
            <p:cNvPr id="7815" name="Google Shape;7815;p6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6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6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6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9075806" y="7851142"/>
            <a:ext cx="775220" cy="386217"/>
            <a:chOff x="6140660" y="1661097"/>
            <a:chExt cx="397835" cy="198202"/>
          </a:xfrm>
        </p:grpSpPr>
        <p:sp>
          <p:nvSpPr>
            <p:cNvPr id="7820" name="Google Shape;7820;p6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6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6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6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4" name="Google Shape;7824;p69"/>
          <p:cNvGrpSpPr/>
          <p:nvPr/>
        </p:nvGrpSpPr>
        <p:grpSpPr>
          <a:xfrm>
            <a:off x="10114236" y="7656610"/>
            <a:ext cx="775362" cy="775281"/>
            <a:chOff x="6669907" y="1561258"/>
            <a:chExt cx="397907" cy="397866"/>
          </a:xfrm>
        </p:grpSpPr>
        <p:sp>
          <p:nvSpPr>
            <p:cNvPr id="7825" name="Google Shape;7825;p6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6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6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6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6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0" name="Google Shape;7830;p69"/>
          <p:cNvGrpSpPr/>
          <p:nvPr/>
        </p:nvGrpSpPr>
        <p:grpSpPr>
          <a:xfrm>
            <a:off x="3884696" y="7771684"/>
            <a:ext cx="775362" cy="545145"/>
            <a:chOff x="3386036" y="1746339"/>
            <a:chExt cx="397907" cy="279762"/>
          </a:xfrm>
        </p:grpSpPr>
        <p:sp>
          <p:nvSpPr>
            <p:cNvPr id="7831" name="Google Shape;7831;p6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6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833" name="Google Shape;7833;p69"/>
          <p:cNvGrpSpPr/>
          <p:nvPr/>
        </p:nvGrpSpPr>
        <p:grpSpPr>
          <a:xfrm>
            <a:off x="5960091" y="7656576"/>
            <a:ext cx="775362" cy="775362"/>
            <a:chOff x="4417380" y="1687279"/>
            <a:chExt cx="397907" cy="397907"/>
          </a:xfrm>
        </p:grpSpPr>
        <p:sp>
          <p:nvSpPr>
            <p:cNvPr id="7834" name="Google Shape;7834;p6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6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6" name="Google Shape;7836;p69"/>
          <p:cNvGrpSpPr/>
          <p:nvPr/>
        </p:nvGrpSpPr>
        <p:grpSpPr>
          <a:xfrm>
            <a:off x="15853052" y="6617073"/>
            <a:ext cx="775322" cy="775322"/>
            <a:chOff x="2869999" y="1687279"/>
            <a:chExt cx="397887" cy="397887"/>
          </a:xfrm>
        </p:grpSpPr>
        <p:sp>
          <p:nvSpPr>
            <p:cNvPr id="7837" name="Google Shape;7837;p6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6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9" name="Google Shape;7839;p69"/>
          <p:cNvGrpSpPr/>
          <p:nvPr/>
        </p:nvGrpSpPr>
        <p:grpSpPr>
          <a:xfrm>
            <a:off x="4923268" y="7657328"/>
            <a:ext cx="773614" cy="773858"/>
            <a:chOff x="3902887" y="1687655"/>
            <a:chExt cx="397010" cy="397135"/>
          </a:xfrm>
        </p:grpSpPr>
        <p:sp>
          <p:nvSpPr>
            <p:cNvPr id="7840" name="Google Shape;7840;p6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6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2" name="Google Shape;7842;p69"/>
          <p:cNvGrpSpPr/>
          <p:nvPr/>
        </p:nvGrpSpPr>
        <p:grpSpPr>
          <a:xfrm>
            <a:off x="6998663" y="7656689"/>
            <a:ext cx="775362" cy="775362"/>
            <a:chOff x="4933458" y="1687279"/>
            <a:chExt cx="397907" cy="397907"/>
          </a:xfrm>
        </p:grpSpPr>
        <p:sp>
          <p:nvSpPr>
            <p:cNvPr id="7843" name="Google Shape;7843;p6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6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5" name="Google Shape;7845;p69"/>
          <p:cNvGrpSpPr/>
          <p:nvPr/>
        </p:nvGrpSpPr>
        <p:grpSpPr>
          <a:xfrm>
            <a:off x="10547173" y="6617550"/>
            <a:ext cx="775362" cy="775322"/>
            <a:chOff x="266768" y="1721375"/>
            <a:chExt cx="397907" cy="397887"/>
          </a:xfrm>
        </p:grpSpPr>
        <p:sp>
          <p:nvSpPr>
            <p:cNvPr id="7846" name="Google Shape;7846;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8" name="Google Shape;7848;p69"/>
          <p:cNvGrpSpPr/>
          <p:nvPr/>
        </p:nvGrpSpPr>
        <p:grpSpPr>
          <a:xfrm>
            <a:off x="14791176" y="6617847"/>
            <a:ext cx="775078" cy="773776"/>
            <a:chOff x="2408992" y="1722875"/>
            <a:chExt cx="397761" cy="397093"/>
          </a:xfrm>
        </p:grpSpPr>
        <p:sp>
          <p:nvSpPr>
            <p:cNvPr id="7849" name="Google Shape;7849;p6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6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1" name="Google Shape;7851;p69"/>
          <p:cNvGrpSpPr/>
          <p:nvPr/>
        </p:nvGrpSpPr>
        <p:grpSpPr>
          <a:xfrm>
            <a:off x="11152807" y="7656610"/>
            <a:ext cx="775281" cy="775281"/>
            <a:chOff x="7199196" y="1561258"/>
            <a:chExt cx="397866" cy="397866"/>
          </a:xfrm>
        </p:grpSpPr>
        <p:sp>
          <p:nvSpPr>
            <p:cNvPr id="7852" name="Google Shape;7852;p6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6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6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5" name="Google Shape;7855;p69"/>
          <p:cNvGrpSpPr/>
          <p:nvPr/>
        </p:nvGrpSpPr>
        <p:grpSpPr>
          <a:xfrm>
            <a:off x="12664564" y="6617075"/>
            <a:ext cx="775322" cy="775322"/>
            <a:chOff x="1379798" y="1723250"/>
            <a:chExt cx="397887" cy="397887"/>
          </a:xfrm>
        </p:grpSpPr>
        <p:sp>
          <p:nvSpPr>
            <p:cNvPr id="7856" name="Google Shape;7856;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0" name="Google Shape;7860;p69"/>
          <p:cNvGrpSpPr/>
          <p:nvPr/>
        </p:nvGrpSpPr>
        <p:grpSpPr>
          <a:xfrm>
            <a:off x="11602484" y="6617075"/>
            <a:ext cx="775281" cy="775322"/>
            <a:chOff x="864491" y="1723250"/>
            <a:chExt cx="397866" cy="397887"/>
          </a:xfrm>
        </p:grpSpPr>
        <p:sp>
          <p:nvSpPr>
            <p:cNvPr id="7861" name="Google Shape;7861;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64" name="Google Shape;7864;p69"/>
          <p:cNvSpPr/>
          <p:nvPr/>
        </p:nvSpPr>
        <p:spPr>
          <a:xfrm>
            <a:off x="13726685"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65" name="Google Shape;7865;p69"/>
          <p:cNvGrpSpPr/>
          <p:nvPr/>
        </p:nvGrpSpPr>
        <p:grpSpPr>
          <a:xfrm>
            <a:off x="13136139" y="7654119"/>
            <a:ext cx="777932" cy="777932"/>
            <a:chOff x="1190625" y="238125"/>
            <a:chExt cx="5235075" cy="5235075"/>
          </a:xfrm>
        </p:grpSpPr>
        <p:sp>
          <p:nvSpPr>
            <p:cNvPr id="7866" name="Google Shape;7866;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68" name="Google Shape;7868;p69"/>
          <p:cNvSpPr txBox="1"/>
          <p:nvPr>
            <p:ph type="title"/>
          </p:nvPr>
        </p:nvSpPr>
        <p:spPr>
          <a:xfrm>
            <a:off x="1446900" y="1022050"/>
            <a:ext cx="1539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idx="1" type="body"/>
          </p:nvPr>
        </p:nvSpPr>
        <p:spPr>
          <a:xfrm>
            <a:off x="1440000" y="4754300"/>
            <a:ext cx="8363400" cy="376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609600" lvl="0" marL="914400" rtl="0" algn="l">
              <a:spcBef>
                <a:spcPts val="3200"/>
              </a:spcBef>
              <a:spcAft>
                <a:spcPts val="0"/>
              </a:spcAft>
              <a:buSzPts val="2400"/>
              <a:buChar char="●"/>
            </a:pPr>
            <a:r>
              <a:rPr lang="en"/>
              <a:t>They’re simple </a:t>
            </a:r>
            <a:endParaRPr/>
          </a:p>
          <a:p>
            <a:pPr indent="-609600" lvl="0" marL="914400" rtl="0" algn="l">
              <a:spcBef>
                <a:spcPts val="0"/>
              </a:spcBef>
              <a:spcAft>
                <a:spcPts val="0"/>
              </a:spcAft>
              <a:buSzPts val="2400"/>
              <a:buChar char="●"/>
            </a:pPr>
            <a:r>
              <a:rPr lang="en"/>
              <a:t>You can organize your ideas clearly</a:t>
            </a:r>
            <a:endParaRPr/>
          </a:p>
          <a:p>
            <a:pPr indent="-609600" lvl="0" marL="914400" rtl="0" algn="l">
              <a:spcBef>
                <a:spcPts val="0"/>
              </a:spcBef>
              <a:spcAft>
                <a:spcPts val="0"/>
              </a:spcAft>
              <a:buSzPts val="2400"/>
              <a:buChar char="●"/>
            </a:pPr>
            <a:r>
              <a:rPr lang="en"/>
              <a:t>You’ll never forget to buy milk!</a:t>
            </a:r>
            <a:endParaRPr/>
          </a:p>
          <a:p>
            <a:pPr indent="0" lvl="0" marL="0" rtl="0" algn="l">
              <a:spcBef>
                <a:spcPts val="3200"/>
              </a:spcBef>
              <a:spcAft>
                <a:spcPts val="0"/>
              </a:spcAft>
              <a:buNone/>
            </a:pPr>
            <a:r>
              <a:rPr lang="en"/>
              <a:t>And the most important thing: the audience won’t miss the point of your presentation</a:t>
            </a:r>
            <a:endParaRPr/>
          </a:p>
        </p:txBody>
      </p:sp>
      <p:sp>
        <p:nvSpPr>
          <p:cNvPr id="342" name="Google Shape;342;p34"/>
          <p:cNvSpPr txBox="1"/>
          <p:nvPr>
            <p:ph type="title"/>
          </p:nvPr>
        </p:nvSpPr>
        <p:spPr>
          <a:xfrm>
            <a:off x="1440000" y="899231"/>
            <a:ext cx="8363400" cy="3287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write a long  title for this column</a:t>
            </a:r>
            <a:endParaRPr/>
          </a:p>
        </p:txBody>
      </p:sp>
      <p:grpSp>
        <p:nvGrpSpPr>
          <p:cNvPr id="343" name="Google Shape;343;p34"/>
          <p:cNvGrpSpPr/>
          <p:nvPr/>
        </p:nvGrpSpPr>
        <p:grpSpPr>
          <a:xfrm>
            <a:off x="1716323" y="2828319"/>
            <a:ext cx="22063400" cy="10462216"/>
            <a:chOff x="858161" y="1414160"/>
            <a:chExt cx="11031700" cy="5231108"/>
          </a:xfrm>
        </p:grpSpPr>
        <p:sp>
          <p:nvSpPr>
            <p:cNvPr id="344" name="Google Shape;344;p34"/>
            <p:cNvSpPr/>
            <p:nvPr/>
          </p:nvSpPr>
          <p:spPr>
            <a:xfrm rot="-1422364">
              <a:off x="5636170" y="1343684"/>
              <a:ext cx="449204" cy="3809352"/>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34"/>
            <p:cNvSpPr/>
            <p:nvPr/>
          </p:nvSpPr>
          <p:spPr>
            <a:xfrm rot="3977636">
              <a:off x="8842110" y="691766"/>
              <a:ext cx="449204" cy="59696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34"/>
            <p:cNvSpPr/>
            <p:nvPr/>
          </p:nvSpPr>
          <p:spPr>
            <a:xfrm rot="3977636">
              <a:off x="3456710" y="2254491"/>
              <a:ext cx="449204" cy="5969653"/>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 name="Google Shape;347;p34"/>
          <p:cNvSpPr/>
          <p:nvPr/>
        </p:nvSpPr>
        <p:spPr>
          <a:xfrm flipH="1" rot="-5148122">
            <a:off x="7557789" y="-6343187"/>
            <a:ext cx="8327542" cy="8327542"/>
          </a:xfrm>
          <a:prstGeom prst="blockArc">
            <a:avLst>
              <a:gd fmla="val 10800000" name="adj1"/>
              <a:gd fmla="val 142196" name="adj2"/>
              <a:gd fmla="val 11673"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34"/>
          <p:cNvSpPr/>
          <p:nvPr/>
        </p:nvSpPr>
        <p:spPr>
          <a:xfrm flipH="1" rot="-714933">
            <a:off x="15265642" y="2867024"/>
            <a:ext cx="3885317" cy="3885317"/>
          </a:xfrm>
          <a:prstGeom prst="blockArc">
            <a:avLst>
              <a:gd fmla="val 10800000" name="adj1"/>
              <a:gd fmla="val 116812" name="adj2"/>
              <a:gd fmla="val 20279" name="adj3"/>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34"/>
          <p:cNvSpPr/>
          <p:nvPr/>
        </p:nvSpPr>
        <p:spPr>
          <a:xfrm flipH="1">
            <a:off x="13247388" y="2837755"/>
            <a:ext cx="898200" cy="898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2" name="Shape 7872"/>
        <p:cNvGrpSpPr/>
        <p:nvPr/>
      </p:nvGrpSpPr>
      <p:grpSpPr>
        <a:xfrm>
          <a:off x="0" y="0"/>
          <a:ext cx="0" cy="0"/>
          <a:chOff x="0" y="0"/>
          <a:chExt cx="0" cy="0"/>
        </a:xfrm>
      </p:grpSpPr>
      <p:pic>
        <p:nvPicPr>
          <p:cNvPr id="7873" name="Google Shape;7873;p70">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7414500" y="4049200"/>
            <a:ext cx="7478400" cy="2904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About the meeting</a:t>
            </a:r>
            <a:endParaRPr/>
          </a:p>
        </p:txBody>
      </p:sp>
      <p:sp>
        <p:nvSpPr>
          <p:cNvPr id="355" name="Google Shape;355;p35"/>
          <p:cNvSpPr txBox="1"/>
          <p:nvPr>
            <p:ph idx="2" type="title"/>
          </p:nvPr>
        </p:nvSpPr>
        <p:spPr>
          <a:xfrm>
            <a:off x="5857850" y="1260000"/>
            <a:ext cx="2388600" cy="2005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356" name="Google Shape;356;p35"/>
          <p:cNvSpPr txBox="1"/>
          <p:nvPr>
            <p:ph idx="1" type="subTitle"/>
          </p:nvPr>
        </p:nvSpPr>
        <p:spPr>
          <a:xfrm>
            <a:off x="7414500" y="7627750"/>
            <a:ext cx="6999600" cy="12162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You can enter a subtitle here if you need it</a:t>
            </a:r>
            <a:endParaRPr/>
          </a:p>
        </p:txBody>
      </p:sp>
      <p:sp>
        <p:nvSpPr>
          <p:cNvPr id="357" name="Google Shape;357;p35"/>
          <p:cNvSpPr/>
          <p:nvPr/>
        </p:nvSpPr>
        <p:spPr>
          <a:xfrm>
            <a:off x="7636400" y="6985497"/>
            <a:ext cx="45228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35"/>
          <p:cNvSpPr/>
          <p:nvPr/>
        </p:nvSpPr>
        <p:spPr>
          <a:xfrm>
            <a:off x="12453850" y="7216897"/>
            <a:ext cx="610200" cy="392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35"/>
          <p:cNvSpPr/>
          <p:nvPr/>
        </p:nvSpPr>
        <p:spPr>
          <a:xfrm>
            <a:off x="6079750" y="3265800"/>
            <a:ext cx="1977600" cy="392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35"/>
          <p:cNvSpPr txBox="1"/>
          <p:nvPr>
            <p:ph idx="3" type="subTitle"/>
          </p:nvPr>
        </p:nvSpPr>
        <p:spPr>
          <a:xfrm>
            <a:off x="12828300" y="867158"/>
            <a:ext cx="4192800" cy="540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ARTICLE REVIEW | 2XXX</a:t>
            </a:r>
            <a:endParaRPr/>
          </a:p>
        </p:txBody>
      </p:sp>
      <p:grpSp>
        <p:nvGrpSpPr>
          <p:cNvPr id="361" name="Google Shape;361;p35"/>
          <p:cNvGrpSpPr/>
          <p:nvPr/>
        </p:nvGrpSpPr>
        <p:grpSpPr>
          <a:xfrm>
            <a:off x="-8381327" y="-743231"/>
            <a:ext cx="17995337" cy="14569665"/>
            <a:chOff x="-4190664" y="-371615"/>
            <a:chExt cx="8997669" cy="7284833"/>
          </a:xfrm>
        </p:grpSpPr>
        <p:sp>
          <p:nvSpPr>
            <p:cNvPr id="362" name="Google Shape;362;p35"/>
            <p:cNvSpPr/>
            <p:nvPr/>
          </p:nvSpPr>
          <p:spPr>
            <a:xfrm flipH="1" rot="-5148122">
              <a:off x="496420" y="2602632"/>
              <a:ext cx="4163771" cy="4163771"/>
            </a:xfrm>
            <a:prstGeom prst="blockArc">
              <a:avLst>
                <a:gd fmla="val 10800000" name="adj1"/>
                <a:gd fmla="val 142196" name="adj2"/>
                <a:gd fmla="val 11673"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35"/>
            <p:cNvSpPr/>
            <p:nvPr/>
          </p:nvSpPr>
          <p:spPr>
            <a:xfrm rot="-1422364">
              <a:off x="587345" y="-442091"/>
              <a:ext cx="449204" cy="3809352"/>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35"/>
            <p:cNvSpPr/>
            <p:nvPr/>
          </p:nvSpPr>
          <p:spPr>
            <a:xfrm rot="3977636">
              <a:off x="-1592115" y="468716"/>
              <a:ext cx="449204" cy="5969653"/>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5" name="Google Shape;365;p35"/>
          <p:cNvSpPr/>
          <p:nvPr/>
        </p:nvSpPr>
        <p:spPr>
          <a:xfrm rot="3977636">
            <a:off x="10499345" y="1586818"/>
            <a:ext cx="898408" cy="1053147"/>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6"/>
          <p:cNvSpPr txBox="1"/>
          <p:nvPr>
            <p:ph idx="3" type="subTitle"/>
          </p:nvPr>
        </p:nvSpPr>
        <p:spPr>
          <a:xfrm>
            <a:off x="2621800" y="5117500"/>
            <a:ext cx="6047400" cy="899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Mercury</a:t>
            </a:r>
            <a:endParaRPr/>
          </a:p>
        </p:txBody>
      </p:sp>
      <p:sp>
        <p:nvSpPr>
          <p:cNvPr id="371" name="Google Shape;371;p36"/>
          <p:cNvSpPr txBox="1"/>
          <p:nvPr>
            <p:ph idx="4" type="subTitle"/>
          </p:nvPr>
        </p:nvSpPr>
        <p:spPr>
          <a:xfrm>
            <a:off x="9617648" y="5117500"/>
            <a:ext cx="6047400" cy="899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Venus</a:t>
            </a:r>
            <a:endParaRPr/>
          </a:p>
        </p:txBody>
      </p:sp>
      <p:sp>
        <p:nvSpPr>
          <p:cNvPr id="372" name="Google Shape;372;p3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Divide the contents</a:t>
            </a:r>
            <a:endParaRPr b="1"/>
          </a:p>
        </p:txBody>
      </p:sp>
      <p:sp>
        <p:nvSpPr>
          <p:cNvPr id="373" name="Google Shape;373;p36"/>
          <p:cNvSpPr txBox="1"/>
          <p:nvPr>
            <p:ph idx="1" type="subTitle"/>
          </p:nvPr>
        </p:nvSpPr>
        <p:spPr>
          <a:xfrm>
            <a:off x="9616997" y="6025548"/>
            <a:ext cx="6049200" cy="2544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374" name="Google Shape;374;p36"/>
          <p:cNvSpPr txBox="1"/>
          <p:nvPr>
            <p:ph idx="2" type="subTitle"/>
          </p:nvPr>
        </p:nvSpPr>
        <p:spPr>
          <a:xfrm>
            <a:off x="2621800" y="6025550"/>
            <a:ext cx="6652800" cy="2544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375" name="Google Shape;375;p36"/>
          <p:cNvSpPr/>
          <p:nvPr/>
        </p:nvSpPr>
        <p:spPr>
          <a:xfrm>
            <a:off x="5119624" y="4384816"/>
            <a:ext cx="1051800" cy="3924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36"/>
          <p:cNvSpPr/>
          <p:nvPr/>
        </p:nvSpPr>
        <p:spPr>
          <a:xfrm>
            <a:off x="12115474" y="4384816"/>
            <a:ext cx="1051800" cy="3924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7" name="Google Shape;377;p36"/>
          <p:cNvGrpSpPr/>
          <p:nvPr/>
        </p:nvGrpSpPr>
        <p:grpSpPr>
          <a:xfrm>
            <a:off x="5291685" y="3279895"/>
            <a:ext cx="707604" cy="702995"/>
            <a:chOff x="580725" y="3617925"/>
            <a:chExt cx="299325" cy="297375"/>
          </a:xfrm>
        </p:grpSpPr>
        <p:sp>
          <p:nvSpPr>
            <p:cNvPr id="378" name="Google Shape;378;p3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79" name="Google Shape;379;p3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0" name="Google Shape;380;p3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1" name="Google Shape;381;p3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2" name="Google Shape;382;p3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83" name="Google Shape;383;p36"/>
          <p:cNvGrpSpPr/>
          <p:nvPr/>
        </p:nvGrpSpPr>
        <p:grpSpPr>
          <a:xfrm>
            <a:off x="12289420" y="3279718"/>
            <a:ext cx="703881" cy="703349"/>
            <a:chOff x="1310075" y="3980250"/>
            <a:chExt cx="297750" cy="297525"/>
          </a:xfrm>
        </p:grpSpPr>
        <p:sp>
          <p:nvSpPr>
            <p:cNvPr id="384" name="Google Shape;384;p3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3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3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3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8" name="Google Shape;388;p36"/>
          <p:cNvSpPr/>
          <p:nvPr/>
        </p:nvSpPr>
        <p:spPr>
          <a:xfrm rot="5400000">
            <a:off x="13303101" y="-2478276"/>
            <a:ext cx="3885600" cy="3885600"/>
          </a:xfrm>
          <a:prstGeom prst="blockArc">
            <a:avLst>
              <a:gd fmla="val 10800000" name="adj1"/>
              <a:gd fmla="val 116812" name="adj2"/>
              <a:gd fmla="val 20279" name="adj3"/>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ph idx="4" type="subTitle"/>
          </p:nvPr>
        </p:nvSpPr>
        <p:spPr>
          <a:xfrm>
            <a:off x="7526334" y="2605960"/>
            <a:ext cx="9321600" cy="937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394" name="Google Shape;394;p37"/>
          <p:cNvSpPr txBox="1"/>
          <p:nvPr>
            <p:ph idx="5" type="subTitle"/>
          </p:nvPr>
        </p:nvSpPr>
        <p:spPr>
          <a:xfrm>
            <a:off x="7526371" y="4806660"/>
            <a:ext cx="9321600" cy="937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395" name="Google Shape;395;p37"/>
          <p:cNvSpPr txBox="1"/>
          <p:nvPr>
            <p:ph idx="6" type="subTitle"/>
          </p:nvPr>
        </p:nvSpPr>
        <p:spPr>
          <a:xfrm>
            <a:off x="7526300" y="7007360"/>
            <a:ext cx="9321600" cy="937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396" name="Google Shape;396;p37"/>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Represent three ideas</a:t>
            </a:r>
            <a:endParaRPr/>
          </a:p>
        </p:txBody>
      </p:sp>
      <p:sp>
        <p:nvSpPr>
          <p:cNvPr id="397" name="Google Shape;397;p37"/>
          <p:cNvSpPr txBox="1"/>
          <p:nvPr>
            <p:ph idx="1" type="subTitle"/>
          </p:nvPr>
        </p:nvSpPr>
        <p:spPr>
          <a:xfrm>
            <a:off x="7526350" y="3273300"/>
            <a:ext cx="9321600" cy="131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Jupiter is a gas giant and the biggest planet in the Solar System. It's the fourth-brightest object in the night sky and it was named after the Roman god of the skies</a:t>
            </a:r>
            <a:endParaRPr/>
          </a:p>
        </p:txBody>
      </p:sp>
      <p:sp>
        <p:nvSpPr>
          <p:cNvPr id="398" name="Google Shape;398;p37"/>
          <p:cNvSpPr txBox="1"/>
          <p:nvPr>
            <p:ph idx="2" type="subTitle"/>
          </p:nvPr>
        </p:nvSpPr>
        <p:spPr>
          <a:xfrm>
            <a:off x="7526400" y="5474000"/>
            <a:ext cx="9321600" cy="131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99" name="Google Shape;399;p37"/>
          <p:cNvSpPr txBox="1"/>
          <p:nvPr>
            <p:ph idx="3" type="subTitle"/>
          </p:nvPr>
        </p:nvSpPr>
        <p:spPr>
          <a:xfrm>
            <a:off x="7526300" y="7674700"/>
            <a:ext cx="9321600" cy="131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Saturn is a gas giant and has several rings and it's composed mostly of hydrogen and helium. It was named after the Roman god of wealth and agriculture</a:t>
            </a:r>
            <a:endParaRPr/>
          </a:p>
        </p:txBody>
      </p:sp>
      <p:sp>
        <p:nvSpPr>
          <p:cNvPr id="400" name="Google Shape;400;p37"/>
          <p:cNvSpPr/>
          <p:nvPr/>
        </p:nvSpPr>
        <p:spPr>
          <a:xfrm>
            <a:off x="6017424" y="4101120"/>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37"/>
          <p:cNvSpPr/>
          <p:nvPr/>
        </p:nvSpPr>
        <p:spPr>
          <a:xfrm>
            <a:off x="6017449" y="8431392"/>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37"/>
          <p:cNvSpPr/>
          <p:nvPr/>
        </p:nvSpPr>
        <p:spPr>
          <a:xfrm>
            <a:off x="6017424" y="6252582"/>
            <a:ext cx="1051800" cy="39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37"/>
          <p:cNvSpPr/>
          <p:nvPr/>
        </p:nvSpPr>
        <p:spPr>
          <a:xfrm flipH="1" rot="-6524895">
            <a:off x="14195988" y="-5473579"/>
            <a:ext cx="8327666" cy="8327666"/>
          </a:xfrm>
          <a:prstGeom prst="blockArc">
            <a:avLst>
              <a:gd fmla="val 10800000"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37"/>
          <p:cNvSpPr/>
          <p:nvPr/>
        </p:nvSpPr>
        <p:spPr>
          <a:xfrm flipH="1">
            <a:off x="2605338" y="3971455"/>
            <a:ext cx="898200" cy="898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5" name="Google Shape;405;p37"/>
          <p:cNvGrpSpPr/>
          <p:nvPr/>
        </p:nvGrpSpPr>
        <p:grpSpPr>
          <a:xfrm>
            <a:off x="-4555641" y="5562723"/>
            <a:ext cx="9861600" cy="10450291"/>
            <a:chOff x="-2277820" y="2781362"/>
            <a:chExt cx="4930800" cy="5225146"/>
          </a:xfrm>
        </p:grpSpPr>
        <p:sp>
          <p:nvSpPr>
            <p:cNvPr id="406" name="Google Shape;406;p37"/>
            <p:cNvSpPr/>
            <p:nvPr/>
          </p:nvSpPr>
          <p:spPr>
            <a:xfrm rot="2698376">
              <a:off x="188159" y="2606723"/>
              <a:ext cx="449084" cy="2276177"/>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37"/>
            <p:cNvSpPr/>
            <p:nvPr/>
          </p:nvSpPr>
          <p:spPr>
            <a:xfrm flipH="1" rot="6111725">
              <a:off x="-1894329" y="3459198"/>
              <a:ext cx="4163817" cy="4163817"/>
            </a:xfrm>
            <a:prstGeom prst="blockArc">
              <a:avLst>
                <a:gd fmla="val 10800000" name="adj1"/>
                <a:gd fmla="val 142196" name="adj2"/>
                <a:gd fmla="val 11673"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 name="Google Shape;408;p37"/>
          <p:cNvGrpSpPr/>
          <p:nvPr/>
        </p:nvGrpSpPr>
        <p:grpSpPr>
          <a:xfrm>
            <a:off x="6188055" y="7257048"/>
            <a:ext cx="710517" cy="712411"/>
            <a:chOff x="-48630025" y="3199700"/>
            <a:chExt cx="300100" cy="300900"/>
          </a:xfrm>
        </p:grpSpPr>
        <p:sp>
          <p:nvSpPr>
            <p:cNvPr id="409" name="Google Shape;409;p3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3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3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 name="Google Shape;412;p37"/>
          <p:cNvGrpSpPr/>
          <p:nvPr/>
        </p:nvGrpSpPr>
        <p:grpSpPr>
          <a:xfrm>
            <a:off x="6186195" y="5007392"/>
            <a:ext cx="714246" cy="710517"/>
            <a:chOff x="-48262200" y="3200500"/>
            <a:chExt cx="301675" cy="300100"/>
          </a:xfrm>
        </p:grpSpPr>
        <p:sp>
          <p:nvSpPr>
            <p:cNvPr id="413" name="Google Shape;413;p3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3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3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3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3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3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3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3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 name="Google Shape;421;p3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 name="Google Shape;422;p37"/>
          <p:cNvGrpSpPr/>
          <p:nvPr/>
        </p:nvGrpSpPr>
        <p:grpSpPr>
          <a:xfrm>
            <a:off x="6186167" y="2878567"/>
            <a:ext cx="714246" cy="708682"/>
            <a:chOff x="-47892800" y="3200500"/>
            <a:chExt cx="301675" cy="299325"/>
          </a:xfrm>
        </p:grpSpPr>
        <p:sp>
          <p:nvSpPr>
            <p:cNvPr id="423" name="Google Shape;423;p3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3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3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3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3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3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idx="1" type="subTitle"/>
          </p:nvPr>
        </p:nvSpPr>
        <p:spPr>
          <a:xfrm>
            <a:off x="2547150" y="2874350"/>
            <a:ext cx="46590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Mars</a:t>
            </a:r>
            <a:endParaRPr/>
          </a:p>
        </p:txBody>
      </p:sp>
      <p:sp>
        <p:nvSpPr>
          <p:cNvPr id="434" name="Google Shape;434;p38"/>
          <p:cNvSpPr txBox="1"/>
          <p:nvPr>
            <p:ph idx="2" type="subTitle"/>
          </p:nvPr>
        </p:nvSpPr>
        <p:spPr>
          <a:xfrm>
            <a:off x="2547150" y="6023084"/>
            <a:ext cx="46590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Jupiter</a:t>
            </a:r>
            <a:endParaRPr/>
          </a:p>
        </p:txBody>
      </p:sp>
      <p:sp>
        <p:nvSpPr>
          <p:cNvPr id="435" name="Google Shape;435;p38"/>
          <p:cNvSpPr txBox="1"/>
          <p:nvPr>
            <p:ph idx="3" type="subTitle"/>
          </p:nvPr>
        </p:nvSpPr>
        <p:spPr>
          <a:xfrm>
            <a:off x="9572862" y="2874350"/>
            <a:ext cx="46590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Venus</a:t>
            </a:r>
            <a:endParaRPr/>
          </a:p>
        </p:txBody>
      </p:sp>
      <p:sp>
        <p:nvSpPr>
          <p:cNvPr id="436" name="Google Shape;436;p38"/>
          <p:cNvSpPr txBox="1"/>
          <p:nvPr>
            <p:ph idx="4" type="subTitle"/>
          </p:nvPr>
        </p:nvSpPr>
        <p:spPr>
          <a:xfrm>
            <a:off x="9572862" y="6023084"/>
            <a:ext cx="46590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Saturn</a:t>
            </a:r>
            <a:endParaRPr/>
          </a:p>
        </p:txBody>
      </p:sp>
      <p:sp>
        <p:nvSpPr>
          <p:cNvPr id="437" name="Google Shape;437;p38"/>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Four new ideas</a:t>
            </a:r>
            <a:endParaRPr/>
          </a:p>
        </p:txBody>
      </p:sp>
      <p:sp>
        <p:nvSpPr>
          <p:cNvPr id="438" name="Google Shape;438;p38"/>
          <p:cNvSpPr txBox="1"/>
          <p:nvPr>
            <p:ph idx="7" type="subTitle"/>
          </p:nvPr>
        </p:nvSpPr>
        <p:spPr>
          <a:xfrm>
            <a:off x="2547150" y="6721101"/>
            <a:ext cx="4659000" cy="199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 is a gas giant and the biggest planet in the Solar System. It's the fourth-brightest object in the night sky and named after a Roman God</a:t>
            </a:r>
            <a:endParaRPr/>
          </a:p>
        </p:txBody>
      </p:sp>
      <p:sp>
        <p:nvSpPr>
          <p:cNvPr id="439" name="Google Shape;439;p38"/>
          <p:cNvSpPr txBox="1"/>
          <p:nvPr>
            <p:ph idx="5" type="subTitle"/>
          </p:nvPr>
        </p:nvSpPr>
        <p:spPr>
          <a:xfrm>
            <a:off x="2048200" y="3572050"/>
            <a:ext cx="5158200" cy="199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40" name="Google Shape;440;p38"/>
          <p:cNvSpPr txBox="1"/>
          <p:nvPr>
            <p:ph idx="6" type="subTitle"/>
          </p:nvPr>
        </p:nvSpPr>
        <p:spPr>
          <a:xfrm>
            <a:off x="9073649" y="3572050"/>
            <a:ext cx="5158200" cy="199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Venus has a beautiful name and is the second planet from the Sun. It’s terribly hot, even hotter than Mercury. It has a toxic atmosphere</a:t>
            </a:r>
            <a:endParaRPr/>
          </a:p>
        </p:txBody>
      </p:sp>
      <p:sp>
        <p:nvSpPr>
          <p:cNvPr id="441" name="Google Shape;441;p38"/>
          <p:cNvSpPr txBox="1"/>
          <p:nvPr>
            <p:ph idx="8" type="subTitle"/>
          </p:nvPr>
        </p:nvSpPr>
        <p:spPr>
          <a:xfrm>
            <a:off x="9572862" y="6721101"/>
            <a:ext cx="4659000" cy="1993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 and agriculture</a:t>
            </a:r>
            <a:endParaRPr/>
          </a:p>
        </p:txBody>
      </p:sp>
      <p:sp>
        <p:nvSpPr>
          <p:cNvPr id="442" name="Google Shape;442;p38"/>
          <p:cNvSpPr/>
          <p:nvPr/>
        </p:nvSpPr>
        <p:spPr>
          <a:xfrm>
            <a:off x="7663374" y="4236879"/>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38"/>
          <p:cNvSpPr/>
          <p:nvPr/>
        </p:nvSpPr>
        <p:spPr>
          <a:xfrm>
            <a:off x="14689074" y="4236879"/>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38"/>
          <p:cNvSpPr/>
          <p:nvPr/>
        </p:nvSpPr>
        <p:spPr>
          <a:xfrm>
            <a:off x="7663374" y="7385629"/>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38"/>
          <p:cNvSpPr/>
          <p:nvPr/>
        </p:nvSpPr>
        <p:spPr>
          <a:xfrm>
            <a:off x="14689074" y="7385629"/>
            <a:ext cx="1051800" cy="3924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38"/>
          <p:cNvSpPr/>
          <p:nvPr/>
        </p:nvSpPr>
        <p:spPr>
          <a:xfrm>
            <a:off x="7806470" y="3213264"/>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7" name="Google Shape;447;p38"/>
          <p:cNvGrpSpPr/>
          <p:nvPr/>
        </p:nvGrpSpPr>
        <p:grpSpPr>
          <a:xfrm>
            <a:off x="7806483" y="6264394"/>
            <a:ext cx="765529" cy="735621"/>
            <a:chOff x="-62890750" y="3747425"/>
            <a:chExt cx="330825" cy="317900"/>
          </a:xfrm>
        </p:grpSpPr>
        <p:sp>
          <p:nvSpPr>
            <p:cNvPr id="448" name="Google Shape;448;p3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3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3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3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3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3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3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3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3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3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3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3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3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3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2" name="Google Shape;462;p38"/>
          <p:cNvSpPr/>
          <p:nvPr/>
        </p:nvSpPr>
        <p:spPr>
          <a:xfrm>
            <a:off x="14878619" y="3131956"/>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3" name="Google Shape;463;p38"/>
          <p:cNvGrpSpPr/>
          <p:nvPr/>
        </p:nvGrpSpPr>
        <p:grpSpPr>
          <a:xfrm>
            <a:off x="14849474" y="6263815"/>
            <a:ext cx="730935" cy="736778"/>
            <a:chOff x="-62516625" y="3743175"/>
            <a:chExt cx="315875" cy="318400"/>
          </a:xfrm>
        </p:grpSpPr>
        <p:sp>
          <p:nvSpPr>
            <p:cNvPr id="464" name="Google Shape;464;p3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3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txBox="1"/>
          <p:nvPr>
            <p:ph idx="14" type="subTitle"/>
          </p:nvPr>
        </p:nvSpPr>
        <p:spPr>
          <a:xfrm>
            <a:off x="7390238" y="67055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471" name="Google Shape;471;p39"/>
          <p:cNvSpPr txBox="1"/>
          <p:nvPr>
            <p:ph idx="7" type="subTitle"/>
          </p:nvPr>
        </p:nvSpPr>
        <p:spPr>
          <a:xfrm>
            <a:off x="12249600" y="12767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Earth</a:t>
            </a:r>
            <a:endParaRPr/>
          </a:p>
        </p:txBody>
      </p:sp>
      <p:sp>
        <p:nvSpPr>
          <p:cNvPr id="472" name="Google Shape;472;p39"/>
          <p:cNvSpPr txBox="1"/>
          <p:nvPr>
            <p:ph idx="8" type="subTitle"/>
          </p:nvPr>
        </p:nvSpPr>
        <p:spPr>
          <a:xfrm>
            <a:off x="7390238" y="39911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473" name="Google Shape;473;p39"/>
          <p:cNvSpPr txBox="1"/>
          <p:nvPr>
            <p:ph idx="9" type="subTitle"/>
          </p:nvPr>
        </p:nvSpPr>
        <p:spPr>
          <a:xfrm>
            <a:off x="12249577" y="39911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474" name="Google Shape;474;p39"/>
          <p:cNvSpPr txBox="1"/>
          <p:nvPr>
            <p:ph idx="13" type="subTitle"/>
          </p:nvPr>
        </p:nvSpPr>
        <p:spPr>
          <a:xfrm>
            <a:off x="7390250" y="12767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475" name="Google Shape;475;p39"/>
          <p:cNvSpPr txBox="1"/>
          <p:nvPr>
            <p:ph idx="15" type="subTitle"/>
          </p:nvPr>
        </p:nvSpPr>
        <p:spPr>
          <a:xfrm>
            <a:off x="12249577" y="6705550"/>
            <a:ext cx="4598400" cy="80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Neptune</a:t>
            </a:r>
            <a:endParaRPr/>
          </a:p>
        </p:txBody>
      </p:sp>
      <p:sp>
        <p:nvSpPr>
          <p:cNvPr id="476" name="Google Shape;476;p39"/>
          <p:cNvSpPr txBox="1"/>
          <p:nvPr>
            <p:ph idx="5" type="subTitle"/>
          </p:nvPr>
        </p:nvSpPr>
        <p:spPr>
          <a:xfrm>
            <a:off x="12249521" y="46056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477" name="Google Shape;477;p39"/>
          <p:cNvSpPr txBox="1"/>
          <p:nvPr>
            <p:ph idx="6" type="subTitle"/>
          </p:nvPr>
        </p:nvSpPr>
        <p:spPr>
          <a:xfrm>
            <a:off x="12249521" y="73200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Neptune is the farthest planet from the Sun. It's also the fourth-largest planet by diameter in the Solar System </a:t>
            </a:r>
            <a:endParaRPr/>
          </a:p>
        </p:txBody>
      </p:sp>
      <p:sp>
        <p:nvSpPr>
          <p:cNvPr id="478" name="Google Shape;478;p39"/>
          <p:cNvSpPr txBox="1"/>
          <p:nvPr>
            <p:ph type="title"/>
          </p:nvPr>
        </p:nvSpPr>
        <p:spPr>
          <a:xfrm>
            <a:off x="1440000" y="893200"/>
            <a:ext cx="5586600" cy="5419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Sometimes, r</a:t>
            </a:r>
            <a:r>
              <a:rPr lang="en"/>
              <a:t>eviewing concepts</a:t>
            </a:r>
            <a:endParaRPr/>
          </a:p>
          <a:p>
            <a:pPr indent="0" lvl="0" marL="0" rtl="0" algn="l">
              <a:spcBef>
                <a:spcPts val="0"/>
              </a:spcBef>
              <a:spcAft>
                <a:spcPts val="0"/>
              </a:spcAft>
              <a:buNone/>
            </a:pPr>
            <a:r>
              <a:rPr lang="en"/>
              <a:t>is a</a:t>
            </a:r>
            <a:endParaRPr/>
          </a:p>
          <a:p>
            <a:pPr indent="0" lvl="0" marL="0" rtl="0" algn="l">
              <a:spcBef>
                <a:spcPts val="0"/>
              </a:spcBef>
              <a:spcAft>
                <a:spcPts val="0"/>
              </a:spcAft>
              <a:buNone/>
            </a:pPr>
            <a:r>
              <a:rPr lang="en"/>
              <a:t>good idea</a:t>
            </a:r>
            <a:endParaRPr/>
          </a:p>
        </p:txBody>
      </p:sp>
      <p:sp>
        <p:nvSpPr>
          <p:cNvPr id="479" name="Google Shape;479;p39"/>
          <p:cNvSpPr txBox="1"/>
          <p:nvPr>
            <p:ph idx="1" type="subTitle"/>
          </p:nvPr>
        </p:nvSpPr>
        <p:spPr>
          <a:xfrm>
            <a:off x="12249600" y="18912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Earth is the third planet from the Sun and the only one that harbors life in the Solar System. This is where we all live</a:t>
            </a:r>
            <a:endParaRPr/>
          </a:p>
        </p:txBody>
      </p:sp>
      <p:sp>
        <p:nvSpPr>
          <p:cNvPr id="480" name="Google Shape;480;p39"/>
          <p:cNvSpPr txBox="1"/>
          <p:nvPr>
            <p:ph idx="2" type="subTitle"/>
          </p:nvPr>
        </p:nvSpPr>
        <p:spPr>
          <a:xfrm>
            <a:off x="7390241" y="46056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481" name="Google Shape;481;p39"/>
          <p:cNvSpPr txBox="1"/>
          <p:nvPr>
            <p:ph idx="3" type="subTitle"/>
          </p:nvPr>
        </p:nvSpPr>
        <p:spPr>
          <a:xfrm>
            <a:off x="7390250" y="18912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482" name="Google Shape;482;p39"/>
          <p:cNvSpPr txBox="1"/>
          <p:nvPr>
            <p:ph idx="4" type="subTitle"/>
          </p:nvPr>
        </p:nvSpPr>
        <p:spPr>
          <a:xfrm>
            <a:off x="7390241" y="7320000"/>
            <a:ext cx="4598400" cy="170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Saturn is a gas giant and has several rings. It's composed mostly of hydrogen and helium. It has beautiful rings</a:t>
            </a:r>
            <a:endParaRPr/>
          </a:p>
        </p:txBody>
      </p:sp>
      <p:sp>
        <p:nvSpPr>
          <p:cNvPr id="483" name="Google Shape;483;p39"/>
          <p:cNvSpPr/>
          <p:nvPr/>
        </p:nvSpPr>
        <p:spPr>
          <a:xfrm rot="7862966">
            <a:off x="3022236" y="4249183"/>
            <a:ext cx="3885734" cy="3885734"/>
          </a:xfrm>
          <a:prstGeom prst="blockArc">
            <a:avLst>
              <a:gd fmla="val 16638639" name="adj1"/>
              <a:gd fmla="val 116812" name="adj2"/>
              <a:gd fmla="val 20279" name="adj3"/>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cle Review Meeting by Slidesgo">
  <a:themeElements>
    <a:clrScheme name="Simple Light">
      <a:dk1>
        <a:srgbClr val="000000"/>
      </a:dk1>
      <a:lt1>
        <a:srgbClr val="F8F8F8"/>
      </a:lt1>
      <a:dk2>
        <a:srgbClr val="6FA8DC"/>
      </a:dk2>
      <a:lt2>
        <a:srgbClr val="FF9259"/>
      </a:lt2>
      <a:accent1>
        <a:srgbClr val="FF5990"/>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